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4FDB3-37D5-44CF-8FEC-71524367ECB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BC9FA86-9A1F-472C-BBCB-D2ED60B6889B}">
      <dgm:prSet phldrT="[Text]"/>
      <dgm:spPr/>
      <dgm:t>
        <a:bodyPr/>
        <a:lstStyle/>
        <a:p>
          <a:r>
            <a:rPr lang="en-US" dirty="0" smtClean="0"/>
            <a:t>Group 1. </a:t>
          </a:r>
          <a:endParaRPr lang="en-US" dirty="0"/>
        </a:p>
      </dgm:t>
    </dgm:pt>
    <dgm:pt modelId="{5FF73174-6A51-41F7-9B5F-8E18F8C68E29}" type="parTrans" cxnId="{F9F4A7DC-885A-4B77-82E8-F4ECD20615E2}">
      <dgm:prSet/>
      <dgm:spPr/>
      <dgm:t>
        <a:bodyPr/>
        <a:lstStyle/>
        <a:p>
          <a:endParaRPr lang="en-US"/>
        </a:p>
      </dgm:t>
    </dgm:pt>
    <dgm:pt modelId="{7D359E9B-DC5F-4086-8903-71B4F0ECEF8F}" type="sibTrans" cxnId="{F9F4A7DC-885A-4B77-82E8-F4ECD20615E2}">
      <dgm:prSet/>
      <dgm:spPr/>
      <dgm:t>
        <a:bodyPr/>
        <a:lstStyle/>
        <a:p>
          <a:endParaRPr lang="en-US"/>
        </a:p>
      </dgm:t>
    </dgm:pt>
    <dgm:pt modelId="{4FE3CCDA-295B-4B2C-89C9-649695F9831D}">
      <dgm:prSet phldrT="[Text]"/>
      <dgm:spPr/>
      <dgm:t>
        <a:bodyPr/>
        <a:lstStyle/>
        <a:p>
          <a:r>
            <a:rPr lang="en-US" dirty="0" smtClean="0"/>
            <a:t>Art</a:t>
          </a:r>
          <a:endParaRPr lang="en-US" dirty="0"/>
        </a:p>
      </dgm:t>
    </dgm:pt>
    <dgm:pt modelId="{8F3D9857-D48B-4A5A-9EF8-26AFBBE2CC66}" type="parTrans" cxnId="{E4B8AC4B-70E9-42CF-B763-28CD10C06D40}">
      <dgm:prSet/>
      <dgm:spPr/>
      <dgm:t>
        <a:bodyPr/>
        <a:lstStyle/>
        <a:p>
          <a:endParaRPr lang="en-US"/>
        </a:p>
      </dgm:t>
    </dgm:pt>
    <dgm:pt modelId="{3EF2C3B4-22F1-421F-A369-993EC2AB4055}" type="sibTrans" cxnId="{E4B8AC4B-70E9-42CF-B763-28CD10C06D40}">
      <dgm:prSet/>
      <dgm:spPr/>
      <dgm:t>
        <a:bodyPr/>
        <a:lstStyle/>
        <a:p>
          <a:endParaRPr lang="en-US"/>
        </a:p>
      </dgm:t>
    </dgm:pt>
    <dgm:pt modelId="{C2D43706-78E1-42EA-8CFA-A48C5E2BB926}">
      <dgm:prSet phldrT="[Text]"/>
      <dgm:spPr/>
      <dgm:t>
        <a:bodyPr/>
        <a:lstStyle/>
        <a:p>
          <a:r>
            <a:rPr lang="en-US" dirty="0" smtClean="0"/>
            <a:t>Group 2. </a:t>
          </a:r>
          <a:endParaRPr lang="en-US" dirty="0"/>
        </a:p>
      </dgm:t>
    </dgm:pt>
    <dgm:pt modelId="{DF965BD8-EB0A-42E6-9D14-C545D52165F9}" type="parTrans" cxnId="{BACFEFA2-6D20-40CF-8124-4765A1480A35}">
      <dgm:prSet/>
      <dgm:spPr/>
      <dgm:t>
        <a:bodyPr/>
        <a:lstStyle/>
        <a:p>
          <a:endParaRPr lang="en-US"/>
        </a:p>
      </dgm:t>
    </dgm:pt>
    <dgm:pt modelId="{9EE80029-9204-474D-8A69-D0709FEC432B}" type="sibTrans" cxnId="{BACFEFA2-6D20-40CF-8124-4765A1480A35}">
      <dgm:prSet/>
      <dgm:spPr/>
      <dgm:t>
        <a:bodyPr/>
        <a:lstStyle/>
        <a:p>
          <a:endParaRPr lang="en-US"/>
        </a:p>
      </dgm:t>
    </dgm:pt>
    <dgm:pt modelId="{6A229D2E-3F8B-4174-87EA-7114C83855CE}">
      <dgm:prSet phldrT="[Text]"/>
      <dgm:spPr/>
      <dgm:t>
        <a:bodyPr/>
        <a:lstStyle/>
        <a:p>
          <a:r>
            <a:rPr lang="en-US" dirty="0" smtClean="0"/>
            <a:t>Poetry</a:t>
          </a:r>
          <a:endParaRPr lang="en-US" dirty="0"/>
        </a:p>
      </dgm:t>
    </dgm:pt>
    <dgm:pt modelId="{43D26CA6-1275-4990-B37D-117546EEAE53}" type="parTrans" cxnId="{9526DAC2-1825-432D-812C-FBEE33591F38}">
      <dgm:prSet/>
      <dgm:spPr/>
      <dgm:t>
        <a:bodyPr/>
        <a:lstStyle/>
        <a:p>
          <a:endParaRPr lang="en-US"/>
        </a:p>
      </dgm:t>
    </dgm:pt>
    <dgm:pt modelId="{6385ABCC-47BF-45A7-9600-AC597789415B}" type="sibTrans" cxnId="{9526DAC2-1825-432D-812C-FBEE33591F38}">
      <dgm:prSet/>
      <dgm:spPr/>
      <dgm:t>
        <a:bodyPr/>
        <a:lstStyle/>
        <a:p>
          <a:endParaRPr lang="en-US"/>
        </a:p>
      </dgm:t>
    </dgm:pt>
    <dgm:pt modelId="{5FC623F8-72C8-4FED-B530-BA4920D9FC0C}">
      <dgm:prSet phldrT="[Text]"/>
      <dgm:spPr/>
      <dgm:t>
        <a:bodyPr/>
        <a:lstStyle/>
        <a:p>
          <a:r>
            <a:rPr lang="en-US" dirty="0" smtClean="0"/>
            <a:t>Group 3.</a:t>
          </a:r>
          <a:endParaRPr lang="en-US" dirty="0"/>
        </a:p>
      </dgm:t>
    </dgm:pt>
    <dgm:pt modelId="{368E5006-3FEB-49F7-84F2-07BBD0841996}" type="parTrans" cxnId="{5B17486B-F04B-4395-8F3B-B519A071910A}">
      <dgm:prSet/>
      <dgm:spPr/>
      <dgm:t>
        <a:bodyPr/>
        <a:lstStyle/>
        <a:p>
          <a:endParaRPr lang="en-US"/>
        </a:p>
      </dgm:t>
    </dgm:pt>
    <dgm:pt modelId="{F735E409-59FB-4E23-8E5B-137021D2DC2C}" type="sibTrans" cxnId="{5B17486B-F04B-4395-8F3B-B519A071910A}">
      <dgm:prSet/>
      <dgm:spPr/>
      <dgm:t>
        <a:bodyPr/>
        <a:lstStyle/>
        <a:p>
          <a:endParaRPr lang="en-US"/>
        </a:p>
      </dgm:t>
    </dgm:pt>
    <dgm:pt modelId="{64F08DB8-81F7-40AB-811B-C18C57D40EE1}">
      <dgm:prSet phldrT="[Text]"/>
      <dgm:spPr/>
      <dgm:t>
        <a:bodyPr/>
        <a:lstStyle/>
        <a:p>
          <a:r>
            <a:rPr lang="en-US" dirty="0" smtClean="0"/>
            <a:t>Drama</a:t>
          </a:r>
          <a:endParaRPr lang="en-US" dirty="0"/>
        </a:p>
      </dgm:t>
    </dgm:pt>
    <dgm:pt modelId="{2412057D-F416-4566-B483-9B0726A1A6D2}" type="parTrans" cxnId="{E4D7E0BA-82DA-48A0-B5CA-86DC609FE85F}">
      <dgm:prSet/>
      <dgm:spPr/>
      <dgm:t>
        <a:bodyPr/>
        <a:lstStyle/>
        <a:p>
          <a:endParaRPr lang="en-US"/>
        </a:p>
      </dgm:t>
    </dgm:pt>
    <dgm:pt modelId="{DB4F1D81-B715-4226-9FD4-2DA9C507CD53}" type="sibTrans" cxnId="{E4D7E0BA-82DA-48A0-B5CA-86DC609FE85F}">
      <dgm:prSet/>
      <dgm:spPr/>
      <dgm:t>
        <a:bodyPr/>
        <a:lstStyle/>
        <a:p>
          <a:endParaRPr lang="en-US"/>
        </a:p>
      </dgm:t>
    </dgm:pt>
    <dgm:pt modelId="{0FAF8838-F727-4AFD-8CE2-F8BA53E3F3DD}" type="pres">
      <dgm:prSet presAssocID="{5ED4FDB3-37D5-44CF-8FEC-71524367ECB2}" presName="linear" presStyleCnt="0">
        <dgm:presLayoutVars>
          <dgm:dir/>
          <dgm:animLvl val="lvl"/>
          <dgm:resizeHandles val="exact"/>
        </dgm:presLayoutVars>
      </dgm:prSet>
      <dgm:spPr/>
      <dgm:t>
        <a:bodyPr/>
        <a:lstStyle/>
        <a:p>
          <a:endParaRPr lang="en-US"/>
        </a:p>
      </dgm:t>
    </dgm:pt>
    <dgm:pt modelId="{5AB7DF4B-1608-400E-8842-3E8E82A8C83C}" type="pres">
      <dgm:prSet presAssocID="{5BC9FA86-9A1F-472C-BBCB-D2ED60B6889B}" presName="parentLin" presStyleCnt="0"/>
      <dgm:spPr/>
    </dgm:pt>
    <dgm:pt modelId="{2E72EB32-212F-4FBB-BC4C-4B5AEFDFC520}" type="pres">
      <dgm:prSet presAssocID="{5BC9FA86-9A1F-472C-BBCB-D2ED60B6889B}" presName="parentLeftMargin" presStyleLbl="node1" presStyleIdx="0" presStyleCnt="3"/>
      <dgm:spPr/>
      <dgm:t>
        <a:bodyPr/>
        <a:lstStyle/>
        <a:p>
          <a:endParaRPr lang="en-US"/>
        </a:p>
      </dgm:t>
    </dgm:pt>
    <dgm:pt modelId="{ECEC1FBC-33C3-426A-A258-C5D437DD921C}" type="pres">
      <dgm:prSet presAssocID="{5BC9FA86-9A1F-472C-BBCB-D2ED60B6889B}" presName="parentText" presStyleLbl="node1" presStyleIdx="0" presStyleCnt="3">
        <dgm:presLayoutVars>
          <dgm:chMax val="0"/>
          <dgm:bulletEnabled val="1"/>
        </dgm:presLayoutVars>
      </dgm:prSet>
      <dgm:spPr/>
      <dgm:t>
        <a:bodyPr/>
        <a:lstStyle/>
        <a:p>
          <a:endParaRPr lang="en-US"/>
        </a:p>
      </dgm:t>
    </dgm:pt>
    <dgm:pt modelId="{F1BD1C13-8643-465E-B10D-3534D1E7E164}" type="pres">
      <dgm:prSet presAssocID="{5BC9FA86-9A1F-472C-BBCB-D2ED60B6889B}" presName="negativeSpace" presStyleCnt="0"/>
      <dgm:spPr/>
    </dgm:pt>
    <dgm:pt modelId="{ACC56C20-AF26-421F-AB90-BA0B6A0E41A2}" type="pres">
      <dgm:prSet presAssocID="{5BC9FA86-9A1F-472C-BBCB-D2ED60B6889B}" presName="childText" presStyleLbl="conFgAcc1" presStyleIdx="0" presStyleCnt="3">
        <dgm:presLayoutVars>
          <dgm:bulletEnabled val="1"/>
        </dgm:presLayoutVars>
      </dgm:prSet>
      <dgm:spPr/>
      <dgm:t>
        <a:bodyPr/>
        <a:lstStyle/>
        <a:p>
          <a:endParaRPr lang="en-US"/>
        </a:p>
      </dgm:t>
    </dgm:pt>
    <dgm:pt modelId="{2752585E-1A5F-42D7-BA2C-DEE332B856F2}" type="pres">
      <dgm:prSet presAssocID="{7D359E9B-DC5F-4086-8903-71B4F0ECEF8F}" presName="spaceBetweenRectangles" presStyleCnt="0"/>
      <dgm:spPr/>
    </dgm:pt>
    <dgm:pt modelId="{888F635B-8460-4A54-94FC-8BD922D4E598}" type="pres">
      <dgm:prSet presAssocID="{C2D43706-78E1-42EA-8CFA-A48C5E2BB926}" presName="parentLin" presStyleCnt="0"/>
      <dgm:spPr/>
    </dgm:pt>
    <dgm:pt modelId="{25C01295-C232-47FF-88B5-4F744946F30D}" type="pres">
      <dgm:prSet presAssocID="{C2D43706-78E1-42EA-8CFA-A48C5E2BB926}" presName="parentLeftMargin" presStyleLbl="node1" presStyleIdx="0" presStyleCnt="3"/>
      <dgm:spPr/>
      <dgm:t>
        <a:bodyPr/>
        <a:lstStyle/>
        <a:p>
          <a:endParaRPr lang="en-US"/>
        </a:p>
      </dgm:t>
    </dgm:pt>
    <dgm:pt modelId="{663B4CE9-B37E-46C1-90A7-DADDC1ECE2B5}" type="pres">
      <dgm:prSet presAssocID="{C2D43706-78E1-42EA-8CFA-A48C5E2BB926}" presName="parentText" presStyleLbl="node1" presStyleIdx="1" presStyleCnt="3">
        <dgm:presLayoutVars>
          <dgm:chMax val="0"/>
          <dgm:bulletEnabled val="1"/>
        </dgm:presLayoutVars>
      </dgm:prSet>
      <dgm:spPr/>
      <dgm:t>
        <a:bodyPr/>
        <a:lstStyle/>
        <a:p>
          <a:endParaRPr lang="en-US"/>
        </a:p>
      </dgm:t>
    </dgm:pt>
    <dgm:pt modelId="{80C83C8B-A141-4F0A-8476-235659B13A9F}" type="pres">
      <dgm:prSet presAssocID="{C2D43706-78E1-42EA-8CFA-A48C5E2BB926}" presName="negativeSpace" presStyleCnt="0"/>
      <dgm:spPr/>
    </dgm:pt>
    <dgm:pt modelId="{1C6FE4C5-A96C-41DC-8301-FD82ACC288E8}" type="pres">
      <dgm:prSet presAssocID="{C2D43706-78E1-42EA-8CFA-A48C5E2BB926}" presName="childText" presStyleLbl="conFgAcc1" presStyleIdx="1" presStyleCnt="3">
        <dgm:presLayoutVars>
          <dgm:bulletEnabled val="1"/>
        </dgm:presLayoutVars>
      </dgm:prSet>
      <dgm:spPr/>
      <dgm:t>
        <a:bodyPr/>
        <a:lstStyle/>
        <a:p>
          <a:endParaRPr lang="en-US"/>
        </a:p>
      </dgm:t>
    </dgm:pt>
    <dgm:pt modelId="{03764C39-9800-4A5D-AE41-F199B4EAA7A9}" type="pres">
      <dgm:prSet presAssocID="{9EE80029-9204-474D-8A69-D0709FEC432B}" presName="spaceBetweenRectangles" presStyleCnt="0"/>
      <dgm:spPr/>
    </dgm:pt>
    <dgm:pt modelId="{F96661BE-5367-4A20-8661-AB2A6C9BBEFA}" type="pres">
      <dgm:prSet presAssocID="{5FC623F8-72C8-4FED-B530-BA4920D9FC0C}" presName="parentLin" presStyleCnt="0"/>
      <dgm:spPr/>
    </dgm:pt>
    <dgm:pt modelId="{F9D65BFA-8233-4FC4-BCF7-AE9DF2591190}" type="pres">
      <dgm:prSet presAssocID="{5FC623F8-72C8-4FED-B530-BA4920D9FC0C}" presName="parentLeftMargin" presStyleLbl="node1" presStyleIdx="1" presStyleCnt="3"/>
      <dgm:spPr/>
      <dgm:t>
        <a:bodyPr/>
        <a:lstStyle/>
        <a:p>
          <a:endParaRPr lang="en-US"/>
        </a:p>
      </dgm:t>
    </dgm:pt>
    <dgm:pt modelId="{B477C5AF-3259-4C94-8B03-152AB6F0D1A5}" type="pres">
      <dgm:prSet presAssocID="{5FC623F8-72C8-4FED-B530-BA4920D9FC0C}" presName="parentText" presStyleLbl="node1" presStyleIdx="2" presStyleCnt="3">
        <dgm:presLayoutVars>
          <dgm:chMax val="0"/>
          <dgm:bulletEnabled val="1"/>
        </dgm:presLayoutVars>
      </dgm:prSet>
      <dgm:spPr/>
      <dgm:t>
        <a:bodyPr/>
        <a:lstStyle/>
        <a:p>
          <a:endParaRPr lang="en-US"/>
        </a:p>
      </dgm:t>
    </dgm:pt>
    <dgm:pt modelId="{11DAC956-2664-4535-AADC-E13410622C96}" type="pres">
      <dgm:prSet presAssocID="{5FC623F8-72C8-4FED-B530-BA4920D9FC0C}" presName="negativeSpace" presStyleCnt="0"/>
      <dgm:spPr/>
    </dgm:pt>
    <dgm:pt modelId="{B14A53C7-89B2-4BE7-82D4-86744B56F11E}" type="pres">
      <dgm:prSet presAssocID="{5FC623F8-72C8-4FED-B530-BA4920D9FC0C}" presName="childText" presStyleLbl="conFgAcc1" presStyleIdx="2" presStyleCnt="3">
        <dgm:presLayoutVars>
          <dgm:bulletEnabled val="1"/>
        </dgm:presLayoutVars>
      </dgm:prSet>
      <dgm:spPr/>
      <dgm:t>
        <a:bodyPr/>
        <a:lstStyle/>
        <a:p>
          <a:endParaRPr lang="en-US"/>
        </a:p>
      </dgm:t>
    </dgm:pt>
  </dgm:ptLst>
  <dgm:cxnLst>
    <dgm:cxn modelId="{AEE340E3-C4B8-4C71-9745-392A5ED961AF}" type="presOf" srcId="{C2D43706-78E1-42EA-8CFA-A48C5E2BB926}" destId="{25C01295-C232-47FF-88B5-4F744946F30D}" srcOrd="0" destOrd="0" presId="urn:microsoft.com/office/officeart/2005/8/layout/list1"/>
    <dgm:cxn modelId="{AEE28011-4E1D-4819-830A-298EB3AB5D34}" type="presOf" srcId="{C2D43706-78E1-42EA-8CFA-A48C5E2BB926}" destId="{663B4CE9-B37E-46C1-90A7-DADDC1ECE2B5}" srcOrd="1" destOrd="0" presId="urn:microsoft.com/office/officeart/2005/8/layout/list1"/>
    <dgm:cxn modelId="{1DE67C26-D510-4664-B4F2-B66495ED2F84}" type="presOf" srcId="{5FC623F8-72C8-4FED-B530-BA4920D9FC0C}" destId="{B477C5AF-3259-4C94-8B03-152AB6F0D1A5}" srcOrd="1" destOrd="0" presId="urn:microsoft.com/office/officeart/2005/8/layout/list1"/>
    <dgm:cxn modelId="{9526DAC2-1825-432D-812C-FBEE33591F38}" srcId="{C2D43706-78E1-42EA-8CFA-A48C5E2BB926}" destId="{6A229D2E-3F8B-4174-87EA-7114C83855CE}" srcOrd="0" destOrd="0" parTransId="{43D26CA6-1275-4990-B37D-117546EEAE53}" sibTransId="{6385ABCC-47BF-45A7-9600-AC597789415B}"/>
    <dgm:cxn modelId="{BACFEFA2-6D20-40CF-8124-4765A1480A35}" srcId="{5ED4FDB3-37D5-44CF-8FEC-71524367ECB2}" destId="{C2D43706-78E1-42EA-8CFA-A48C5E2BB926}" srcOrd="1" destOrd="0" parTransId="{DF965BD8-EB0A-42E6-9D14-C545D52165F9}" sibTransId="{9EE80029-9204-474D-8A69-D0709FEC432B}"/>
    <dgm:cxn modelId="{02C6E8DA-9831-4FC1-B638-BF6701936983}" type="presOf" srcId="{6A229D2E-3F8B-4174-87EA-7114C83855CE}" destId="{1C6FE4C5-A96C-41DC-8301-FD82ACC288E8}" srcOrd="0" destOrd="0" presId="urn:microsoft.com/office/officeart/2005/8/layout/list1"/>
    <dgm:cxn modelId="{5A301341-4115-4A89-8746-40C70D5FB969}" type="presOf" srcId="{5BC9FA86-9A1F-472C-BBCB-D2ED60B6889B}" destId="{ECEC1FBC-33C3-426A-A258-C5D437DD921C}" srcOrd="1" destOrd="0" presId="urn:microsoft.com/office/officeart/2005/8/layout/list1"/>
    <dgm:cxn modelId="{5B17486B-F04B-4395-8F3B-B519A071910A}" srcId="{5ED4FDB3-37D5-44CF-8FEC-71524367ECB2}" destId="{5FC623F8-72C8-4FED-B530-BA4920D9FC0C}" srcOrd="2" destOrd="0" parTransId="{368E5006-3FEB-49F7-84F2-07BBD0841996}" sibTransId="{F735E409-59FB-4E23-8E5B-137021D2DC2C}"/>
    <dgm:cxn modelId="{A439B079-585D-4C40-8E64-CF1CD107D6E6}" type="presOf" srcId="{4FE3CCDA-295B-4B2C-89C9-649695F9831D}" destId="{ACC56C20-AF26-421F-AB90-BA0B6A0E41A2}" srcOrd="0" destOrd="0" presId="urn:microsoft.com/office/officeart/2005/8/layout/list1"/>
    <dgm:cxn modelId="{E6496D96-5E32-4906-8AB5-69F3F4B64424}" type="presOf" srcId="{5FC623F8-72C8-4FED-B530-BA4920D9FC0C}" destId="{F9D65BFA-8233-4FC4-BCF7-AE9DF2591190}" srcOrd="0" destOrd="0" presId="urn:microsoft.com/office/officeart/2005/8/layout/list1"/>
    <dgm:cxn modelId="{E4B8AC4B-70E9-42CF-B763-28CD10C06D40}" srcId="{5BC9FA86-9A1F-472C-BBCB-D2ED60B6889B}" destId="{4FE3CCDA-295B-4B2C-89C9-649695F9831D}" srcOrd="0" destOrd="0" parTransId="{8F3D9857-D48B-4A5A-9EF8-26AFBBE2CC66}" sibTransId="{3EF2C3B4-22F1-421F-A369-993EC2AB4055}"/>
    <dgm:cxn modelId="{E4D7E0BA-82DA-48A0-B5CA-86DC609FE85F}" srcId="{5FC623F8-72C8-4FED-B530-BA4920D9FC0C}" destId="{64F08DB8-81F7-40AB-811B-C18C57D40EE1}" srcOrd="0" destOrd="0" parTransId="{2412057D-F416-4566-B483-9B0726A1A6D2}" sibTransId="{DB4F1D81-B715-4226-9FD4-2DA9C507CD53}"/>
    <dgm:cxn modelId="{93EAD75A-AE57-49B5-AC9A-9E249F5B4FB6}" type="presOf" srcId="{5BC9FA86-9A1F-472C-BBCB-D2ED60B6889B}" destId="{2E72EB32-212F-4FBB-BC4C-4B5AEFDFC520}" srcOrd="0" destOrd="0" presId="urn:microsoft.com/office/officeart/2005/8/layout/list1"/>
    <dgm:cxn modelId="{A52AB4C9-F71F-4458-93B7-DDA0D17CC10E}" type="presOf" srcId="{64F08DB8-81F7-40AB-811B-C18C57D40EE1}" destId="{B14A53C7-89B2-4BE7-82D4-86744B56F11E}" srcOrd="0" destOrd="0" presId="urn:microsoft.com/office/officeart/2005/8/layout/list1"/>
    <dgm:cxn modelId="{7D7090D9-B4BF-493C-9126-B7FA508A6E1A}" type="presOf" srcId="{5ED4FDB3-37D5-44CF-8FEC-71524367ECB2}" destId="{0FAF8838-F727-4AFD-8CE2-F8BA53E3F3DD}" srcOrd="0" destOrd="0" presId="urn:microsoft.com/office/officeart/2005/8/layout/list1"/>
    <dgm:cxn modelId="{F9F4A7DC-885A-4B77-82E8-F4ECD20615E2}" srcId="{5ED4FDB3-37D5-44CF-8FEC-71524367ECB2}" destId="{5BC9FA86-9A1F-472C-BBCB-D2ED60B6889B}" srcOrd="0" destOrd="0" parTransId="{5FF73174-6A51-41F7-9B5F-8E18F8C68E29}" sibTransId="{7D359E9B-DC5F-4086-8903-71B4F0ECEF8F}"/>
    <dgm:cxn modelId="{BEC85279-F3AE-4AB7-8D7E-B64D6BCA6559}" type="presParOf" srcId="{0FAF8838-F727-4AFD-8CE2-F8BA53E3F3DD}" destId="{5AB7DF4B-1608-400E-8842-3E8E82A8C83C}" srcOrd="0" destOrd="0" presId="urn:microsoft.com/office/officeart/2005/8/layout/list1"/>
    <dgm:cxn modelId="{115CFAAA-232B-4D16-8E62-3E83D67589C8}" type="presParOf" srcId="{5AB7DF4B-1608-400E-8842-3E8E82A8C83C}" destId="{2E72EB32-212F-4FBB-BC4C-4B5AEFDFC520}" srcOrd="0" destOrd="0" presId="urn:microsoft.com/office/officeart/2005/8/layout/list1"/>
    <dgm:cxn modelId="{A34BDDFA-C982-4D9A-A774-A464ED537110}" type="presParOf" srcId="{5AB7DF4B-1608-400E-8842-3E8E82A8C83C}" destId="{ECEC1FBC-33C3-426A-A258-C5D437DD921C}" srcOrd="1" destOrd="0" presId="urn:microsoft.com/office/officeart/2005/8/layout/list1"/>
    <dgm:cxn modelId="{21D2209F-91A2-4B2B-BB40-BBD48122FDB3}" type="presParOf" srcId="{0FAF8838-F727-4AFD-8CE2-F8BA53E3F3DD}" destId="{F1BD1C13-8643-465E-B10D-3534D1E7E164}" srcOrd="1" destOrd="0" presId="urn:microsoft.com/office/officeart/2005/8/layout/list1"/>
    <dgm:cxn modelId="{D3641DE7-DFC6-4144-8466-C7AB700B1A09}" type="presParOf" srcId="{0FAF8838-F727-4AFD-8CE2-F8BA53E3F3DD}" destId="{ACC56C20-AF26-421F-AB90-BA0B6A0E41A2}" srcOrd="2" destOrd="0" presId="urn:microsoft.com/office/officeart/2005/8/layout/list1"/>
    <dgm:cxn modelId="{7B4D79A3-C43B-4398-A97D-BC25E8A539AF}" type="presParOf" srcId="{0FAF8838-F727-4AFD-8CE2-F8BA53E3F3DD}" destId="{2752585E-1A5F-42D7-BA2C-DEE332B856F2}" srcOrd="3" destOrd="0" presId="urn:microsoft.com/office/officeart/2005/8/layout/list1"/>
    <dgm:cxn modelId="{226E628E-C9C4-400A-978C-852EF3DB2E8F}" type="presParOf" srcId="{0FAF8838-F727-4AFD-8CE2-F8BA53E3F3DD}" destId="{888F635B-8460-4A54-94FC-8BD922D4E598}" srcOrd="4" destOrd="0" presId="urn:microsoft.com/office/officeart/2005/8/layout/list1"/>
    <dgm:cxn modelId="{007FB0A7-6CBE-4525-A81B-45142608AEAF}" type="presParOf" srcId="{888F635B-8460-4A54-94FC-8BD922D4E598}" destId="{25C01295-C232-47FF-88B5-4F744946F30D}" srcOrd="0" destOrd="0" presId="urn:microsoft.com/office/officeart/2005/8/layout/list1"/>
    <dgm:cxn modelId="{8A6F1E79-9E93-4B1E-9EB3-6F682D5B92D7}" type="presParOf" srcId="{888F635B-8460-4A54-94FC-8BD922D4E598}" destId="{663B4CE9-B37E-46C1-90A7-DADDC1ECE2B5}" srcOrd="1" destOrd="0" presId="urn:microsoft.com/office/officeart/2005/8/layout/list1"/>
    <dgm:cxn modelId="{D5D9D7D5-2003-43D8-833E-64ACBAC0BDA6}" type="presParOf" srcId="{0FAF8838-F727-4AFD-8CE2-F8BA53E3F3DD}" destId="{80C83C8B-A141-4F0A-8476-235659B13A9F}" srcOrd="5" destOrd="0" presId="urn:microsoft.com/office/officeart/2005/8/layout/list1"/>
    <dgm:cxn modelId="{ECA08E23-5F0C-4BD0-BE09-1C069354F6BF}" type="presParOf" srcId="{0FAF8838-F727-4AFD-8CE2-F8BA53E3F3DD}" destId="{1C6FE4C5-A96C-41DC-8301-FD82ACC288E8}" srcOrd="6" destOrd="0" presId="urn:microsoft.com/office/officeart/2005/8/layout/list1"/>
    <dgm:cxn modelId="{D3B62804-71EF-4774-806C-D814B7472074}" type="presParOf" srcId="{0FAF8838-F727-4AFD-8CE2-F8BA53E3F3DD}" destId="{03764C39-9800-4A5D-AE41-F199B4EAA7A9}" srcOrd="7" destOrd="0" presId="urn:microsoft.com/office/officeart/2005/8/layout/list1"/>
    <dgm:cxn modelId="{5E12824C-ED86-4AE7-AC43-45C0A4B0F54C}" type="presParOf" srcId="{0FAF8838-F727-4AFD-8CE2-F8BA53E3F3DD}" destId="{F96661BE-5367-4A20-8661-AB2A6C9BBEFA}" srcOrd="8" destOrd="0" presId="urn:microsoft.com/office/officeart/2005/8/layout/list1"/>
    <dgm:cxn modelId="{C56DE79D-1DAE-4D69-BA3F-C28DFD846A46}" type="presParOf" srcId="{F96661BE-5367-4A20-8661-AB2A6C9BBEFA}" destId="{F9D65BFA-8233-4FC4-BCF7-AE9DF2591190}" srcOrd="0" destOrd="0" presId="urn:microsoft.com/office/officeart/2005/8/layout/list1"/>
    <dgm:cxn modelId="{160DAF31-E345-4FC4-A6F6-8D1B826B8489}" type="presParOf" srcId="{F96661BE-5367-4A20-8661-AB2A6C9BBEFA}" destId="{B477C5AF-3259-4C94-8B03-152AB6F0D1A5}" srcOrd="1" destOrd="0" presId="urn:microsoft.com/office/officeart/2005/8/layout/list1"/>
    <dgm:cxn modelId="{970E0D5F-9F28-4DEC-BD4F-0D8B62874A57}" type="presParOf" srcId="{0FAF8838-F727-4AFD-8CE2-F8BA53E3F3DD}" destId="{11DAC956-2664-4535-AADC-E13410622C96}" srcOrd="9" destOrd="0" presId="urn:microsoft.com/office/officeart/2005/8/layout/list1"/>
    <dgm:cxn modelId="{90C9909C-0ECF-4491-9B83-0BE5F4F694D1}" type="presParOf" srcId="{0FAF8838-F727-4AFD-8CE2-F8BA53E3F3DD}" destId="{B14A53C7-89B2-4BE7-82D4-86744B56F11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4CA6D-0213-458A-BFDC-6495C80AEFC7}"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F6C1251E-0E0F-4931-9FE3-3D2D5E625866}">
      <dgm:prSet phldrT="[Text]" custT="1"/>
      <dgm:spPr/>
      <dgm:t>
        <a:bodyPr/>
        <a:lstStyle/>
        <a:p>
          <a:pPr algn="ctr"/>
          <a:r>
            <a:rPr lang="en-US" sz="1800" dirty="0"/>
            <a:t>Rich countries consume more</a:t>
          </a:r>
        </a:p>
      </dgm:t>
    </dgm:pt>
    <dgm:pt modelId="{23885F9C-9F1B-46EB-8351-8D18FDC7C6D2}" type="parTrans" cxnId="{88FEECA9-F528-49C6-A895-7C0DA9BFF8A6}">
      <dgm:prSet/>
      <dgm:spPr/>
      <dgm:t>
        <a:bodyPr/>
        <a:lstStyle/>
        <a:p>
          <a:pPr algn="ctr"/>
          <a:endParaRPr lang="en-US"/>
        </a:p>
      </dgm:t>
    </dgm:pt>
    <dgm:pt modelId="{471C3C2C-397F-46D2-BDF4-66173072FAD5}" type="sibTrans" cxnId="{88FEECA9-F528-49C6-A895-7C0DA9BFF8A6}">
      <dgm:prSet/>
      <dgm:spPr/>
      <dgm:t>
        <a:bodyPr/>
        <a:lstStyle/>
        <a:p>
          <a:pPr algn="ctr"/>
          <a:endParaRPr lang="en-US"/>
        </a:p>
      </dgm:t>
    </dgm:pt>
    <dgm:pt modelId="{125A949B-AF85-4C27-91C7-3315658BC2BD}">
      <dgm:prSet phldrT="[Text]" custT="1"/>
      <dgm:spPr/>
      <dgm:t>
        <a:bodyPr/>
        <a:lstStyle/>
        <a:p>
          <a:pPr algn="ctr"/>
          <a:r>
            <a:rPr lang="en-US" sz="2000" dirty="0"/>
            <a:t>BUT...</a:t>
          </a:r>
        </a:p>
        <a:p>
          <a:pPr algn="ctr"/>
          <a:r>
            <a:rPr lang="en-US" sz="2000" dirty="0"/>
            <a:t>BECAUSE OF THIS</a:t>
          </a:r>
        </a:p>
      </dgm:t>
    </dgm:pt>
    <dgm:pt modelId="{884E5FCC-A05E-40AF-BCF6-297B413E844F}" type="parTrans" cxnId="{3CF482E1-B282-42B7-9AFB-7D7C215E422B}">
      <dgm:prSet/>
      <dgm:spPr/>
      <dgm:t>
        <a:bodyPr/>
        <a:lstStyle/>
        <a:p>
          <a:pPr algn="ctr"/>
          <a:endParaRPr lang="en-US"/>
        </a:p>
      </dgm:t>
    </dgm:pt>
    <dgm:pt modelId="{87556F49-E559-41B1-A79A-B84F0AD017C7}" type="sibTrans" cxnId="{3CF482E1-B282-42B7-9AFB-7D7C215E422B}">
      <dgm:prSet/>
      <dgm:spPr/>
      <dgm:t>
        <a:bodyPr/>
        <a:lstStyle/>
        <a:p>
          <a:pPr algn="ctr"/>
          <a:endParaRPr lang="en-US"/>
        </a:p>
      </dgm:t>
    </dgm:pt>
    <dgm:pt modelId="{D9D8730D-7D0A-4C78-89DA-57790C8422F5}">
      <dgm:prSet phldrT="[Text]" custT="1"/>
      <dgm:spPr/>
      <dgm:t>
        <a:bodyPr/>
        <a:lstStyle/>
        <a:p>
          <a:pPr algn="ctr"/>
          <a:r>
            <a:rPr lang="en-US" sz="1800" dirty="0"/>
            <a:t>Poorer countries suffer more</a:t>
          </a:r>
        </a:p>
      </dgm:t>
    </dgm:pt>
    <dgm:pt modelId="{EB823E80-1C5F-400B-A3A9-DB12A1085A60}" type="parTrans" cxnId="{955614A7-BB32-4F9E-BC8A-57601F4DFE6A}">
      <dgm:prSet/>
      <dgm:spPr/>
      <dgm:t>
        <a:bodyPr/>
        <a:lstStyle/>
        <a:p>
          <a:pPr algn="ctr"/>
          <a:endParaRPr lang="en-US"/>
        </a:p>
      </dgm:t>
    </dgm:pt>
    <dgm:pt modelId="{F015CAA6-36B1-47C3-8481-44729B6EC066}" type="sibTrans" cxnId="{955614A7-BB32-4F9E-BC8A-57601F4DFE6A}">
      <dgm:prSet/>
      <dgm:spPr/>
      <dgm:t>
        <a:bodyPr/>
        <a:lstStyle/>
        <a:p>
          <a:pPr algn="ctr"/>
          <a:endParaRPr lang="en-US"/>
        </a:p>
      </dgm:t>
    </dgm:pt>
    <dgm:pt modelId="{68A90185-DA63-480C-A281-80622ECA18E9}">
      <dgm:prSet custT="1"/>
      <dgm:spPr/>
      <dgm:t>
        <a:bodyPr/>
        <a:lstStyle/>
        <a:p>
          <a:r>
            <a:rPr lang="en-US" sz="2000" dirty="0"/>
            <a:t>=</a:t>
          </a:r>
        </a:p>
      </dgm:t>
    </dgm:pt>
    <dgm:pt modelId="{4A3DBAED-5C2C-4F45-99A6-FEC9BD0A4890}" type="parTrans" cxnId="{1E7012C3-2685-4FDD-B071-5A2662DF3541}">
      <dgm:prSet/>
      <dgm:spPr/>
      <dgm:t>
        <a:bodyPr/>
        <a:lstStyle/>
        <a:p>
          <a:endParaRPr lang="en-US"/>
        </a:p>
      </dgm:t>
    </dgm:pt>
    <dgm:pt modelId="{B62CAF11-AE29-4E6B-82F0-08ADCBBB8836}" type="sibTrans" cxnId="{1E7012C3-2685-4FDD-B071-5A2662DF3541}">
      <dgm:prSet/>
      <dgm:spPr/>
      <dgm:t>
        <a:bodyPr/>
        <a:lstStyle/>
        <a:p>
          <a:endParaRPr lang="en-US"/>
        </a:p>
      </dgm:t>
    </dgm:pt>
    <dgm:pt modelId="{133F7932-9F6B-4AD3-A1EB-82D9737E3E0D}">
      <dgm:prSet custT="1"/>
      <dgm:spPr/>
      <dgm:t>
        <a:bodyPr/>
        <a:lstStyle/>
        <a:p>
          <a:r>
            <a:rPr lang="en-US" sz="1800" dirty="0"/>
            <a:t>OPPRESSION</a:t>
          </a:r>
        </a:p>
      </dgm:t>
    </dgm:pt>
    <dgm:pt modelId="{DF4083FC-2570-4F02-95A8-D7FE10D79330}" type="parTrans" cxnId="{F038B3C7-222D-4A0A-8287-9C5E100506D7}">
      <dgm:prSet/>
      <dgm:spPr/>
      <dgm:t>
        <a:bodyPr/>
        <a:lstStyle/>
        <a:p>
          <a:endParaRPr lang="en-US"/>
        </a:p>
      </dgm:t>
    </dgm:pt>
    <dgm:pt modelId="{25F78CD1-E0F0-4D41-BA8E-F161F1BB6804}" type="sibTrans" cxnId="{F038B3C7-222D-4A0A-8287-9C5E100506D7}">
      <dgm:prSet/>
      <dgm:spPr/>
      <dgm:t>
        <a:bodyPr/>
        <a:lstStyle/>
        <a:p>
          <a:endParaRPr lang="en-US"/>
        </a:p>
      </dgm:t>
    </dgm:pt>
    <dgm:pt modelId="{FE2031FB-7F95-4DEC-B396-1F9B562E39BF}" type="pres">
      <dgm:prSet presAssocID="{19F4CA6D-0213-458A-BFDC-6495C80AEFC7}" presName="Name0" presStyleCnt="0">
        <dgm:presLayoutVars>
          <dgm:chMax val="11"/>
          <dgm:chPref val="11"/>
          <dgm:dir/>
          <dgm:resizeHandles/>
        </dgm:presLayoutVars>
      </dgm:prSet>
      <dgm:spPr/>
      <dgm:t>
        <a:bodyPr/>
        <a:lstStyle/>
        <a:p>
          <a:endParaRPr lang="en-US"/>
        </a:p>
      </dgm:t>
    </dgm:pt>
    <dgm:pt modelId="{5EB31E5A-DE49-44DE-9DB9-D79910D3628F}" type="pres">
      <dgm:prSet presAssocID="{133F7932-9F6B-4AD3-A1EB-82D9737E3E0D}" presName="Accent5" presStyleCnt="0"/>
      <dgm:spPr/>
      <dgm:t>
        <a:bodyPr/>
        <a:lstStyle/>
        <a:p>
          <a:endParaRPr lang="en-US"/>
        </a:p>
      </dgm:t>
    </dgm:pt>
    <dgm:pt modelId="{758467A2-3499-45F6-A726-98A69B29AAE0}" type="pres">
      <dgm:prSet presAssocID="{133F7932-9F6B-4AD3-A1EB-82D9737E3E0D}" presName="Accent" presStyleLbl="node1" presStyleIdx="0" presStyleCnt="5"/>
      <dgm:spPr/>
      <dgm:t>
        <a:bodyPr/>
        <a:lstStyle/>
        <a:p>
          <a:endParaRPr lang="en-US"/>
        </a:p>
      </dgm:t>
    </dgm:pt>
    <dgm:pt modelId="{921ACFDE-9DB7-45B8-92E4-FA7F43C7870A}" type="pres">
      <dgm:prSet presAssocID="{133F7932-9F6B-4AD3-A1EB-82D9737E3E0D}" presName="ParentBackground5" presStyleCnt="0"/>
      <dgm:spPr/>
      <dgm:t>
        <a:bodyPr/>
        <a:lstStyle/>
        <a:p>
          <a:endParaRPr lang="en-US"/>
        </a:p>
      </dgm:t>
    </dgm:pt>
    <dgm:pt modelId="{DD346F1B-6D6E-4F30-93BE-FCE3CB49D780}" type="pres">
      <dgm:prSet presAssocID="{133F7932-9F6B-4AD3-A1EB-82D9737E3E0D}" presName="ParentBackground" presStyleLbl="fgAcc1" presStyleIdx="0" presStyleCnt="5"/>
      <dgm:spPr/>
      <dgm:t>
        <a:bodyPr/>
        <a:lstStyle/>
        <a:p>
          <a:endParaRPr lang="en-US"/>
        </a:p>
      </dgm:t>
    </dgm:pt>
    <dgm:pt modelId="{31EE8564-6291-4A40-86B1-363BC06E8EC0}" type="pres">
      <dgm:prSet presAssocID="{133F7932-9F6B-4AD3-A1EB-82D9737E3E0D}" presName="Parent5" presStyleLbl="revTx" presStyleIdx="0" presStyleCnt="0">
        <dgm:presLayoutVars>
          <dgm:chMax val="1"/>
          <dgm:chPref val="1"/>
          <dgm:bulletEnabled val="1"/>
        </dgm:presLayoutVars>
      </dgm:prSet>
      <dgm:spPr/>
      <dgm:t>
        <a:bodyPr/>
        <a:lstStyle/>
        <a:p>
          <a:endParaRPr lang="en-US"/>
        </a:p>
      </dgm:t>
    </dgm:pt>
    <dgm:pt modelId="{BA132261-A144-4524-AD87-0C09245F6532}" type="pres">
      <dgm:prSet presAssocID="{68A90185-DA63-480C-A281-80622ECA18E9}" presName="Accent4" presStyleCnt="0"/>
      <dgm:spPr/>
      <dgm:t>
        <a:bodyPr/>
        <a:lstStyle/>
        <a:p>
          <a:endParaRPr lang="en-US"/>
        </a:p>
      </dgm:t>
    </dgm:pt>
    <dgm:pt modelId="{313D26AF-F679-4DD4-9D89-863C139D2400}" type="pres">
      <dgm:prSet presAssocID="{68A90185-DA63-480C-A281-80622ECA18E9}" presName="Accent" presStyleLbl="node1" presStyleIdx="1" presStyleCnt="5"/>
      <dgm:spPr/>
      <dgm:t>
        <a:bodyPr/>
        <a:lstStyle/>
        <a:p>
          <a:endParaRPr lang="en-US"/>
        </a:p>
      </dgm:t>
    </dgm:pt>
    <dgm:pt modelId="{4AF9A438-3432-458B-A646-DE0361BA2784}" type="pres">
      <dgm:prSet presAssocID="{68A90185-DA63-480C-A281-80622ECA18E9}" presName="ParentBackground4" presStyleCnt="0"/>
      <dgm:spPr/>
      <dgm:t>
        <a:bodyPr/>
        <a:lstStyle/>
        <a:p>
          <a:endParaRPr lang="en-US"/>
        </a:p>
      </dgm:t>
    </dgm:pt>
    <dgm:pt modelId="{F66B43AC-B420-48CD-8E4C-2A5AC6989247}" type="pres">
      <dgm:prSet presAssocID="{68A90185-DA63-480C-A281-80622ECA18E9}" presName="ParentBackground" presStyleLbl="fgAcc1" presStyleIdx="1" presStyleCnt="5"/>
      <dgm:spPr/>
      <dgm:t>
        <a:bodyPr/>
        <a:lstStyle/>
        <a:p>
          <a:endParaRPr lang="en-US"/>
        </a:p>
      </dgm:t>
    </dgm:pt>
    <dgm:pt modelId="{7FF9B2BB-9D26-4D1E-B7D6-22DD39EF36A4}" type="pres">
      <dgm:prSet presAssocID="{68A90185-DA63-480C-A281-80622ECA18E9}" presName="Parent4" presStyleLbl="revTx" presStyleIdx="0" presStyleCnt="0">
        <dgm:presLayoutVars>
          <dgm:chMax val="1"/>
          <dgm:chPref val="1"/>
          <dgm:bulletEnabled val="1"/>
        </dgm:presLayoutVars>
      </dgm:prSet>
      <dgm:spPr/>
      <dgm:t>
        <a:bodyPr/>
        <a:lstStyle/>
        <a:p>
          <a:endParaRPr lang="en-US"/>
        </a:p>
      </dgm:t>
    </dgm:pt>
    <dgm:pt modelId="{FF87D62B-01FB-4EA7-B1C5-66089EFC9EA8}" type="pres">
      <dgm:prSet presAssocID="{D9D8730D-7D0A-4C78-89DA-57790C8422F5}" presName="Accent3" presStyleCnt="0"/>
      <dgm:spPr/>
      <dgm:t>
        <a:bodyPr/>
        <a:lstStyle/>
        <a:p>
          <a:endParaRPr lang="en-US"/>
        </a:p>
      </dgm:t>
    </dgm:pt>
    <dgm:pt modelId="{F5E1B4AE-E579-493E-BD78-352DBF60B12B}" type="pres">
      <dgm:prSet presAssocID="{D9D8730D-7D0A-4C78-89DA-57790C8422F5}" presName="Accent" presStyleLbl="node1" presStyleIdx="2" presStyleCnt="5"/>
      <dgm:spPr/>
      <dgm:t>
        <a:bodyPr/>
        <a:lstStyle/>
        <a:p>
          <a:endParaRPr lang="en-US"/>
        </a:p>
      </dgm:t>
    </dgm:pt>
    <dgm:pt modelId="{3E94615F-EBE9-4EFF-B1CD-0383CBBC4944}" type="pres">
      <dgm:prSet presAssocID="{D9D8730D-7D0A-4C78-89DA-57790C8422F5}" presName="ParentBackground3" presStyleCnt="0"/>
      <dgm:spPr/>
      <dgm:t>
        <a:bodyPr/>
        <a:lstStyle/>
        <a:p>
          <a:endParaRPr lang="en-US"/>
        </a:p>
      </dgm:t>
    </dgm:pt>
    <dgm:pt modelId="{0ECB1471-B9BB-4863-9348-6196C56AF06C}" type="pres">
      <dgm:prSet presAssocID="{D9D8730D-7D0A-4C78-89DA-57790C8422F5}" presName="ParentBackground" presStyleLbl="fgAcc1" presStyleIdx="2" presStyleCnt="5"/>
      <dgm:spPr/>
      <dgm:t>
        <a:bodyPr/>
        <a:lstStyle/>
        <a:p>
          <a:endParaRPr lang="en-US"/>
        </a:p>
      </dgm:t>
    </dgm:pt>
    <dgm:pt modelId="{1BE986BD-04C8-49C4-B641-5F910E113FD4}" type="pres">
      <dgm:prSet presAssocID="{D9D8730D-7D0A-4C78-89DA-57790C8422F5}" presName="Parent3" presStyleLbl="revTx" presStyleIdx="0" presStyleCnt="0">
        <dgm:presLayoutVars>
          <dgm:chMax val="1"/>
          <dgm:chPref val="1"/>
          <dgm:bulletEnabled val="1"/>
        </dgm:presLayoutVars>
      </dgm:prSet>
      <dgm:spPr/>
      <dgm:t>
        <a:bodyPr/>
        <a:lstStyle/>
        <a:p>
          <a:endParaRPr lang="en-US"/>
        </a:p>
      </dgm:t>
    </dgm:pt>
    <dgm:pt modelId="{9FEDCECC-A5DC-4CBB-BFF3-78EC0975D81D}" type="pres">
      <dgm:prSet presAssocID="{125A949B-AF85-4C27-91C7-3315658BC2BD}" presName="Accent2" presStyleCnt="0"/>
      <dgm:spPr/>
      <dgm:t>
        <a:bodyPr/>
        <a:lstStyle/>
        <a:p>
          <a:endParaRPr lang="en-US"/>
        </a:p>
      </dgm:t>
    </dgm:pt>
    <dgm:pt modelId="{D03B4A33-98B7-435C-BFF1-865C2D9026ED}" type="pres">
      <dgm:prSet presAssocID="{125A949B-AF85-4C27-91C7-3315658BC2BD}" presName="Accent" presStyleLbl="node1" presStyleIdx="3" presStyleCnt="5"/>
      <dgm:spPr/>
      <dgm:t>
        <a:bodyPr/>
        <a:lstStyle/>
        <a:p>
          <a:endParaRPr lang="en-US"/>
        </a:p>
      </dgm:t>
    </dgm:pt>
    <dgm:pt modelId="{542513EB-54DE-4424-920E-7C952ED17F55}" type="pres">
      <dgm:prSet presAssocID="{125A949B-AF85-4C27-91C7-3315658BC2BD}" presName="ParentBackground2" presStyleCnt="0"/>
      <dgm:spPr/>
      <dgm:t>
        <a:bodyPr/>
        <a:lstStyle/>
        <a:p>
          <a:endParaRPr lang="en-US"/>
        </a:p>
      </dgm:t>
    </dgm:pt>
    <dgm:pt modelId="{1DC63DF2-8E48-429D-B137-4169795DE57B}" type="pres">
      <dgm:prSet presAssocID="{125A949B-AF85-4C27-91C7-3315658BC2BD}" presName="ParentBackground" presStyleLbl="fgAcc1" presStyleIdx="3" presStyleCnt="5"/>
      <dgm:spPr/>
      <dgm:t>
        <a:bodyPr/>
        <a:lstStyle/>
        <a:p>
          <a:endParaRPr lang="en-US"/>
        </a:p>
      </dgm:t>
    </dgm:pt>
    <dgm:pt modelId="{630B5E23-D4E6-4E1A-85C6-240AFC65DCFA}" type="pres">
      <dgm:prSet presAssocID="{125A949B-AF85-4C27-91C7-3315658BC2BD}" presName="Parent2" presStyleLbl="revTx" presStyleIdx="0" presStyleCnt="0">
        <dgm:presLayoutVars>
          <dgm:chMax val="1"/>
          <dgm:chPref val="1"/>
          <dgm:bulletEnabled val="1"/>
        </dgm:presLayoutVars>
      </dgm:prSet>
      <dgm:spPr/>
      <dgm:t>
        <a:bodyPr/>
        <a:lstStyle/>
        <a:p>
          <a:endParaRPr lang="en-US"/>
        </a:p>
      </dgm:t>
    </dgm:pt>
    <dgm:pt modelId="{FE620DFF-3348-43B7-8984-0137344BFDA6}" type="pres">
      <dgm:prSet presAssocID="{F6C1251E-0E0F-4931-9FE3-3D2D5E625866}" presName="Accent1" presStyleCnt="0"/>
      <dgm:spPr/>
      <dgm:t>
        <a:bodyPr/>
        <a:lstStyle/>
        <a:p>
          <a:endParaRPr lang="en-US"/>
        </a:p>
      </dgm:t>
    </dgm:pt>
    <dgm:pt modelId="{1F2AE59E-729E-4A4A-BE6F-F73A391E2633}" type="pres">
      <dgm:prSet presAssocID="{F6C1251E-0E0F-4931-9FE3-3D2D5E625866}" presName="Accent" presStyleLbl="node1" presStyleIdx="4" presStyleCnt="5"/>
      <dgm:spPr/>
      <dgm:t>
        <a:bodyPr/>
        <a:lstStyle/>
        <a:p>
          <a:endParaRPr lang="en-US"/>
        </a:p>
      </dgm:t>
    </dgm:pt>
    <dgm:pt modelId="{124E0B9D-07E2-4B4A-8BAD-C9564F5C1F3D}" type="pres">
      <dgm:prSet presAssocID="{F6C1251E-0E0F-4931-9FE3-3D2D5E625866}" presName="ParentBackground1" presStyleCnt="0"/>
      <dgm:spPr/>
      <dgm:t>
        <a:bodyPr/>
        <a:lstStyle/>
        <a:p>
          <a:endParaRPr lang="en-US"/>
        </a:p>
      </dgm:t>
    </dgm:pt>
    <dgm:pt modelId="{DBE80C1B-221F-41B8-8786-22284B0A8A39}" type="pres">
      <dgm:prSet presAssocID="{F6C1251E-0E0F-4931-9FE3-3D2D5E625866}" presName="ParentBackground" presStyleLbl="fgAcc1" presStyleIdx="4" presStyleCnt="5"/>
      <dgm:spPr/>
      <dgm:t>
        <a:bodyPr/>
        <a:lstStyle/>
        <a:p>
          <a:endParaRPr lang="en-US"/>
        </a:p>
      </dgm:t>
    </dgm:pt>
    <dgm:pt modelId="{6D396491-47CF-4ED6-A30C-7ED8D64FA6D4}" type="pres">
      <dgm:prSet presAssocID="{F6C1251E-0E0F-4931-9FE3-3D2D5E625866}" presName="Parent1" presStyleLbl="revTx" presStyleIdx="0" presStyleCnt="0">
        <dgm:presLayoutVars>
          <dgm:chMax val="1"/>
          <dgm:chPref val="1"/>
          <dgm:bulletEnabled val="1"/>
        </dgm:presLayoutVars>
      </dgm:prSet>
      <dgm:spPr/>
      <dgm:t>
        <a:bodyPr/>
        <a:lstStyle/>
        <a:p>
          <a:endParaRPr lang="en-US"/>
        </a:p>
      </dgm:t>
    </dgm:pt>
  </dgm:ptLst>
  <dgm:cxnLst>
    <dgm:cxn modelId="{96ED7AC4-F21A-4691-9B46-788BED68F8DB}" type="presOf" srcId="{D9D8730D-7D0A-4C78-89DA-57790C8422F5}" destId="{1BE986BD-04C8-49C4-B641-5F910E113FD4}" srcOrd="1" destOrd="0" presId="urn:microsoft.com/office/officeart/2011/layout/CircleProcess"/>
    <dgm:cxn modelId="{068A627E-B6E5-45A8-886A-AE9FF8EF762A}" type="presOf" srcId="{68A90185-DA63-480C-A281-80622ECA18E9}" destId="{7FF9B2BB-9D26-4D1E-B7D6-22DD39EF36A4}" srcOrd="1" destOrd="0" presId="urn:microsoft.com/office/officeart/2011/layout/CircleProcess"/>
    <dgm:cxn modelId="{EDB27357-314A-40BD-9190-AC063CD3DBDB}" type="presOf" srcId="{133F7932-9F6B-4AD3-A1EB-82D9737E3E0D}" destId="{DD346F1B-6D6E-4F30-93BE-FCE3CB49D780}" srcOrd="0" destOrd="0" presId="urn:microsoft.com/office/officeart/2011/layout/CircleProcess"/>
    <dgm:cxn modelId="{955614A7-BB32-4F9E-BC8A-57601F4DFE6A}" srcId="{19F4CA6D-0213-458A-BFDC-6495C80AEFC7}" destId="{D9D8730D-7D0A-4C78-89DA-57790C8422F5}" srcOrd="2" destOrd="0" parTransId="{EB823E80-1C5F-400B-A3A9-DB12A1085A60}" sibTransId="{F015CAA6-36B1-47C3-8481-44729B6EC066}"/>
    <dgm:cxn modelId="{27762E72-2247-46BC-99D2-098C535A8F28}" type="presOf" srcId="{F6C1251E-0E0F-4931-9FE3-3D2D5E625866}" destId="{6D396491-47CF-4ED6-A30C-7ED8D64FA6D4}" srcOrd="1" destOrd="0" presId="urn:microsoft.com/office/officeart/2011/layout/CircleProcess"/>
    <dgm:cxn modelId="{A4E30CE0-5340-4EA2-B91A-31657997E331}" type="presOf" srcId="{68A90185-DA63-480C-A281-80622ECA18E9}" destId="{F66B43AC-B420-48CD-8E4C-2A5AC6989247}" srcOrd="0" destOrd="0" presId="urn:microsoft.com/office/officeart/2011/layout/CircleProcess"/>
    <dgm:cxn modelId="{EED1425E-9059-494C-90DC-CD8AF8BE0B4D}" type="presOf" srcId="{D9D8730D-7D0A-4C78-89DA-57790C8422F5}" destId="{0ECB1471-B9BB-4863-9348-6196C56AF06C}" srcOrd="0" destOrd="0" presId="urn:microsoft.com/office/officeart/2011/layout/CircleProcess"/>
    <dgm:cxn modelId="{88FEECA9-F528-49C6-A895-7C0DA9BFF8A6}" srcId="{19F4CA6D-0213-458A-BFDC-6495C80AEFC7}" destId="{F6C1251E-0E0F-4931-9FE3-3D2D5E625866}" srcOrd="0" destOrd="0" parTransId="{23885F9C-9F1B-46EB-8351-8D18FDC7C6D2}" sibTransId="{471C3C2C-397F-46D2-BDF4-66173072FAD5}"/>
    <dgm:cxn modelId="{1E7012C3-2685-4FDD-B071-5A2662DF3541}" srcId="{19F4CA6D-0213-458A-BFDC-6495C80AEFC7}" destId="{68A90185-DA63-480C-A281-80622ECA18E9}" srcOrd="3" destOrd="0" parTransId="{4A3DBAED-5C2C-4F45-99A6-FEC9BD0A4890}" sibTransId="{B62CAF11-AE29-4E6B-82F0-08ADCBBB8836}"/>
    <dgm:cxn modelId="{21B9EB40-7962-4494-919E-90B979398E55}" type="presOf" srcId="{19F4CA6D-0213-458A-BFDC-6495C80AEFC7}" destId="{FE2031FB-7F95-4DEC-B396-1F9B562E39BF}" srcOrd="0" destOrd="0" presId="urn:microsoft.com/office/officeart/2011/layout/CircleProcess"/>
    <dgm:cxn modelId="{9E722507-BBA0-420B-87DB-BA167BE5E8E0}" type="presOf" srcId="{125A949B-AF85-4C27-91C7-3315658BC2BD}" destId="{1DC63DF2-8E48-429D-B137-4169795DE57B}" srcOrd="0" destOrd="0" presId="urn:microsoft.com/office/officeart/2011/layout/CircleProcess"/>
    <dgm:cxn modelId="{037ADB85-B1F2-49B9-BDEB-205B4FFC22FD}" type="presOf" srcId="{133F7932-9F6B-4AD3-A1EB-82D9737E3E0D}" destId="{31EE8564-6291-4A40-86B1-363BC06E8EC0}" srcOrd="1" destOrd="0" presId="urn:microsoft.com/office/officeart/2011/layout/CircleProcess"/>
    <dgm:cxn modelId="{3CF482E1-B282-42B7-9AFB-7D7C215E422B}" srcId="{19F4CA6D-0213-458A-BFDC-6495C80AEFC7}" destId="{125A949B-AF85-4C27-91C7-3315658BC2BD}" srcOrd="1" destOrd="0" parTransId="{884E5FCC-A05E-40AF-BCF6-297B413E844F}" sibTransId="{87556F49-E559-41B1-A79A-B84F0AD017C7}"/>
    <dgm:cxn modelId="{DB67F63C-8A98-431A-818D-C67F9C088D66}" type="presOf" srcId="{125A949B-AF85-4C27-91C7-3315658BC2BD}" destId="{630B5E23-D4E6-4E1A-85C6-240AFC65DCFA}" srcOrd="1" destOrd="0" presId="urn:microsoft.com/office/officeart/2011/layout/CircleProcess"/>
    <dgm:cxn modelId="{F038B3C7-222D-4A0A-8287-9C5E100506D7}" srcId="{19F4CA6D-0213-458A-BFDC-6495C80AEFC7}" destId="{133F7932-9F6B-4AD3-A1EB-82D9737E3E0D}" srcOrd="4" destOrd="0" parTransId="{DF4083FC-2570-4F02-95A8-D7FE10D79330}" sibTransId="{25F78CD1-E0F0-4D41-BA8E-F161F1BB6804}"/>
    <dgm:cxn modelId="{26418255-580F-4FE5-9FD7-DD43632FDA71}" type="presOf" srcId="{F6C1251E-0E0F-4931-9FE3-3D2D5E625866}" destId="{DBE80C1B-221F-41B8-8786-22284B0A8A39}" srcOrd="0" destOrd="0" presId="urn:microsoft.com/office/officeart/2011/layout/CircleProcess"/>
    <dgm:cxn modelId="{0664B684-7946-4129-8A62-CEE97F37CB23}" type="presParOf" srcId="{FE2031FB-7F95-4DEC-B396-1F9B562E39BF}" destId="{5EB31E5A-DE49-44DE-9DB9-D79910D3628F}" srcOrd="0" destOrd="0" presId="urn:microsoft.com/office/officeart/2011/layout/CircleProcess"/>
    <dgm:cxn modelId="{9AEB635F-2CB0-4CB3-9E38-9039D15B313D}" type="presParOf" srcId="{5EB31E5A-DE49-44DE-9DB9-D79910D3628F}" destId="{758467A2-3499-45F6-A726-98A69B29AAE0}" srcOrd="0" destOrd="0" presId="urn:microsoft.com/office/officeart/2011/layout/CircleProcess"/>
    <dgm:cxn modelId="{E2540D17-1858-48C9-8FCD-AD36C36463FB}" type="presParOf" srcId="{FE2031FB-7F95-4DEC-B396-1F9B562E39BF}" destId="{921ACFDE-9DB7-45B8-92E4-FA7F43C7870A}" srcOrd="1" destOrd="0" presId="urn:microsoft.com/office/officeart/2011/layout/CircleProcess"/>
    <dgm:cxn modelId="{00DA396F-F225-450B-8AE1-721CA570CC79}" type="presParOf" srcId="{921ACFDE-9DB7-45B8-92E4-FA7F43C7870A}" destId="{DD346F1B-6D6E-4F30-93BE-FCE3CB49D780}" srcOrd="0" destOrd="0" presId="urn:microsoft.com/office/officeart/2011/layout/CircleProcess"/>
    <dgm:cxn modelId="{9BBBD420-0AFE-4E76-912C-781D72CA2D36}" type="presParOf" srcId="{FE2031FB-7F95-4DEC-B396-1F9B562E39BF}" destId="{31EE8564-6291-4A40-86B1-363BC06E8EC0}" srcOrd="2" destOrd="0" presId="urn:microsoft.com/office/officeart/2011/layout/CircleProcess"/>
    <dgm:cxn modelId="{60A3CB88-063B-4007-BD5A-586CEB40BD19}" type="presParOf" srcId="{FE2031FB-7F95-4DEC-B396-1F9B562E39BF}" destId="{BA132261-A144-4524-AD87-0C09245F6532}" srcOrd="3" destOrd="0" presId="urn:microsoft.com/office/officeart/2011/layout/CircleProcess"/>
    <dgm:cxn modelId="{FC0A4F46-57E8-4C1D-8FC4-20A6BDFC1B3F}" type="presParOf" srcId="{BA132261-A144-4524-AD87-0C09245F6532}" destId="{313D26AF-F679-4DD4-9D89-863C139D2400}" srcOrd="0" destOrd="0" presId="urn:microsoft.com/office/officeart/2011/layout/CircleProcess"/>
    <dgm:cxn modelId="{A8E0B319-0223-4E11-897D-E06D6CFFCEDD}" type="presParOf" srcId="{FE2031FB-7F95-4DEC-B396-1F9B562E39BF}" destId="{4AF9A438-3432-458B-A646-DE0361BA2784}" srcOrd="4" destOrd="0" presId="urn:microsoft.com/office/officeart/2011/layout/CircleProcess"/>
    <dgm:cxn modelId="{E98E16C8-D41E-4DC0-A82B-DBA6D3099248}" type="presParOf" srcId="{4AF9A438-3432-458B-A646-DE0361BA2784}" destId="{F66B43AC-B420-48CD-8E4C-2A5AC6989247}" srcOrd="0" destOrd="0" presId="urn:microsoft.com/office/officeart/2011/layout/CircleProcess"/>
    <dgm:cxn modelId="{063357A3-DE26-4733-A18C-A8E35DE5DF4F}" type="presParOf" srcId="{FE2031FB-7F95-4DEC-B396-1F9B562E39BF}" destId="{7FF9B2BB-9D26-4D1E-B7D6-22DD39EF36A4}" srcOrd="5" destOrd="0" presId="urn:microsoft.com/office/officeart/2011/layout/CircleProcess"/>
    <dgm:cxn modelId="{0C609E44-C7F1-42A0-8F17-497A75949612}" type="presParOf" srcId="{FE2031FB-7F95-4DEC-B396-1F9B562E39BF}" destId="{FF87D62B-01FB-4EA7-B1C5-66089EFC9EA8}" srcOrd="6" destOrd="0" presId="urn:microsoft.com/office/officeart/2011/layout/CircleProcess"/>
    <dgm:cxn modelId="{6C522EF6-CACB-4133-B090-2D7773BAAFDA}" type="presParOf" srcId="{FF87D62B-01FB-4EA7-B1C5-66089EFC9EA8}" destId="{F5E1B4AE-E579-493E-BD78-352DBF60B12B}" srcOrd="0" destOrd="0" presId="urn:microsoft.com/office/officeart/2011/layout/CircleProcess"/>
    <dgm:cxn modelId="{89A43366-E7E2-433E-BD94-05FE99525D63}" type="presParOf" srcId="{FE2031FB-7F95-4DEC-B396-1F9B562E39BF}" destId="{3E94615F-EBE9-4EFF-B1CD-0383CBBC4944}" srcOrd="7" destOrd="0" presId="urn:microsoft.com/office/officeart/2011/layout/CircleProcess"/>
    <dgm:cxn modelId="{67C7C3C2-7267-4C30-BC60-DDAC35A901AC}" type="presParOf" srcId="{3E94615F-EBE9-4EFF-B1CD-0383CBBC4944}" destId="{0ECB1471-B9BB-4863-9348-6196C56AF06C}" srcOrd="0" destOrd="0" presId="urn:microsoft.com/office/officeart/2011/layout/CircleProcess"/>
    <dgm:cxn modelId="{521376DA-C7D9-4109-B273-89C47693BE03}" type="presParOf" srcId="{FE2031FB-7F95-4DEC-B396-1F9B562E39BF}" destId="{1BE986BD-04C8-49C4-B641-5F910E113FD4}" srcOrd="8" destOrd="0" presId="urn:microsoft.com/office/officeart/2011/layout/CircleProcess"/>
    <dgm:cxn modelId="{235A1D89-357E-4079-857A-40DE2BCD51CB}" type="presParOf" srcId="{FE2031FB-7F95-4DEC-B396-1F9B562E39BF}" destId="{9FEDCECC-A5DC-4CBB-BFF3-78EC0975D81D}" srcOrd="9" destOrd="0" presId="urn:microsoft.com/office/officeart/2011/layout/CircleProcess"/>
    <dgm:cxn modelId="{8C47B750-D58C-4B2A-A836-BBC2B67A166A}" type="presParOf" srcId="{9FEDCECC-A5DC-4CBB-BFF3-78EC0975D81D}" destId="{D03B4A33-98B7-435C-BFF1-865C2D9026ED}" srcOrd="0" destOrd="0" presId="urn:microsoft.com/office/officeart/2011/layout/CircleProcess"/>
    <dgm:cxn modelId="{9BD52ADA-C955-4014-A32C-C652653F85BD}" type="presParOf" srcId="{FE2031FB-7F95-4DEC-B396-1F9B562E39BF}" destId="{542513EB-54DE-4424-920E-7C952ED17F55}" srcOrd="10" destOrd="0" presId="urn:microsoft.com/office/officeart/2011/layout/CircleProcess"/>
    <dgm:cxn modelId="{7CF38197-B06D-4845-B1EE-7052A561326F}" type="presParOf" srcId="{542513EB-54DE-4424-920E-7C952ED17F55}" destId="{1DC63DF2-8E48-429D-B137-4169795DE57B}" srcOrd="0" destOrd="0" presId="urn:microsoft.com/office/officeart/2011/layout/CircleProcess"/>
    <dgm:cxn modelId="{8EE7AC71-8167-4CE7-8433-F8074347FCB9}" type="presParOf" srcId="{FE2031FB-7F95-4DEC-B396-1F9B562E39BF}" destId="{630B5E23-D4E6-4E1A-85C6-240AFC65DCFA}" srcOrd="11" destOrd="0" presId="urn:microsoft.com/office/officeart/2011/layout/CircleProcess"/>
    <dgm:cxn modelId="{13026D31-979F-46F3-9F0A-893C97479DCA}" type="presParOf" srcId="{FE2031FB-7F95-4DEC-B396-1F9B562E39BF}" destId="{FE620DFF-3348-43B7-8984-0137344BFDA6}" srcOrd="12" destOrd="0" presId="urn:microsoft.com/office/officeart/2011/layout/CircleProcess"/>
    <dgm:cxn modelId="{975181BB-4E14-432C-BBCC-9E5AA7D27785}" type="presParOf" srcId="{FE620DFF-3348-43B7-8984-0137344BFDA6}" destId="{1F2AE59E-729E-4A4A-BE6F-F73A391E2633}" srcOrd="0" destOrd="0" presId="urn:microsoft.com/office/officeart/2011/layout/CircleProcess"/>
    <dgm:cxn modelId="{C504F6DE-40C0-4A64-9426-7C48216A5DD0}" type="presParOf" srcId="{FE2031FB-7F95-4DEC-B396-1F9B562E39BF}" destId="{124E0B9D-07E2-4B4A-8BAD-C9564F5C1F3D}" srcOrd="13" destOrd="0" presId="urn:microsoft.com/office/officeart/2011/layout/CircleProcess"/>
    <dgm:cxn modelId="{B602CABA-B336-47BA-9804-B16982759A22}" type="presParOf" srcId="{124E0B9D-07E2-4B4A-8BAD-C9564F5C1F3D}" destId="{DBE80C1B-221F-41B8-8786-22284B0A8A39}" srcOrd="0" destOrd="0" presId="urn:microsoft.com/office/officeart/2011/layout/CircleProcess"/>
    <dgm:cxn modelId="{DD661CDB-16ED-4C14-B3C2-80B3187D5CBB}" type="presParOf" srcId="{FE2031FB-7F95-4DEC-B396-1F9B562E39BF}" destId="{6D396491-47CF-4ED6-A30C-7ED8D64FA6D4}"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35A408-9B1B-4236-AE71-929C909E53E2}"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n-US"/>
        </a:p>
      </dgm:t>
    </dgm:pt>
    <dgm:pt modelId="{6E3E198B-E1B1-4B0E-8BAF-EC4DE50D4375}">
      <dgm:prSet phldrT="[Text]"/>
      <dgm:spPr/>
      <dgm:t>
        <a:bodyPr/>
        <a:lstStyle/>
        <a:p>
          <a:pPr algn="ctr"/>
          <a:r>
            <a:rPr lang="en-US"/>
            <a:t>Poorer Countries</a:t>
          </a:r>
        </a:p>
      </dgm:t>
    </dgm:pt>
    <dgm:pt modelId="{7546CEBB-8B22-48F2-A7A6-F4F0C57A739E}" type="parTrans" cxnId="{4B7D2C80-2490-4836-9DD5-BB852E11A538}">
      <dgm:prSet/>
      <dgm:spPr/>
      <dgm:t>
        <a:bodyPr/>
        <a:lstStyle/>
        <a:p>
          <a:pPr algn="ctr"/>
          <a:endParaRPr lang="en-US"/>
        </a:p>
      </dgm:t>
    </dgm:pt>
    <dgm:pt modelId="{DBD01DF9-72CB-4F0F-A4E4-BEA65DA2D107}" type="sibTrans" cxnId="{4B7D2C80-2490-4836-9DD5-BB852E11A538}">
      <dgm:prSet/>
      <dgm:spPr/>
      <dgm:t>
        <a:bodyPr/>
        <a:lstStyle/>
        <a:p>
          <a:pPr algn="ctr"/>
          <a:endParaRPr lang="en-US"/>
        </a:p>
      </dgm:t>
    </dgm:pt>
    <dgm:pt modelId="{F8DE95BD-7030-4B51-BBCC-2CC2F98441B6}">
      <dgm:prSet phldrT="[Text]"/>
      <dgm:spPr/>
      <dgm:t>
        <a:bodyPr/>
        <a:lstStyle/>
        <a:p>
          <a:pPr algn="ctr"/>
          <a:r>
            <a:rPr lang="en-US"/>
            <a:t>Water</a:t>
          </a:r>
        </a:p>
      </dgm:t>
    </dgm:pt>
    <dgm:pt modelId="{EFA69812-AD88-42E3-9C45-6AE197337C3E}" type="parTrans" cxnId="{CEF7F875-5CF1-44E0-AFE3-1602AFFB801C}">
      <dgm:prSet/>
      <dgm:spPr/>
      <dgm:t>
        <a:bodyPr/>
        <a:lstStyle/>
        <a:p>
          <a:pPr algn="ctr"/>
          <a:endParaRPr lang="en-US"/>
        </a:p>
      </dgm:t>
    </dgm:pt>
    <dgm:pt modelId="{38ABF4A6-EA32-4FB7-9FFD-FB9EDD7B9560}" type="sibTrans" cxnId="{CEF7F875-5CF1-44E0-AFE3-1602AFFB801C}">
      <dgm:prSet/>
      <dgm:spPr/>
      <dgm:t>
        <a:bodyPr/>
        <a:lstStyle/>
        <a:p>
          <a:pPr algn="ctr"/>
          <a:endParaRPr lang="en-US"/>
        </a:p>
      </dgm:t>
    </dgm:pt>
    <dgm:pt modelId="{FFD3B0E8-56BC-4840-99CC-68AE690165AB}">
      <dgm:prSet phldrT="[Text]"/>
      <dgm:spPr/>
      <dgm:t>
        <a:bodyPr/>
        <a:lstStyle/>
        <a:p>
          <a:pPr algn="ctr"/>
          <a:r>
            <a:rPr lang="en-US"/>
            <a:t>Food </a:t>
          </a:r>
        </a:p>
      </dgm:t>
    </dgm:pt>
    <dgm:pt modelId="{E116BB3A-2F99-4A26-8E0E-ED4BC3392937}" type="parTrans" cxnId="{03E5616A-4C19-4C22-90BC-32980FA19779}">
      <dgm:prSet/>
      <dgm:spPr/>
      <dgm:t>
        <a:bodyPr/>
        <a:lstStyle/>
        <a:p>
          <a:pPr algn="ctr"/>
          <a:endParaRPr lang="en-US"/>
        </a:p>
      </dgm:t>
    </dgm:pt>
    <dgm:pt modelId="{0ABC6103-09C7-4528-824B-7E00F084E1E5}" type="sibTrans" cxnId="{03E5616A-4C19-4C22-90BC-32980FA19779}">
      <dgm:prSet/>
      <dgm:spPr/>
      <dgm:t>
        <a:bodyPr/>
        <a:lstStyle/>
        <a:p>
          <a:pPr algn="ctr"/>
          <a:endParaRPr lang="en-US"/>
        </a:p>
      </dgm:t>
    </dgm:pt>
    <dgm:pt modelId="{A8F0F191-F9F4-414F-A49D-5417D8931931}">
      <dgm:prSet phldrT="[Text]"/>
      <dgm:spPr/>
      <dgm:t>
        <a:bodyPr/>
        <a:lstStyle/>
        <a:p>
          <a:pPr algn="ctr"/>
          <a:r>
            <a:rPr lang="en-US"/>
            <a:t>Richer Countries</a:t>
          </a:r>
        </a:p>
      </dgm:t>
    </dgm:pt>
    <dgm:pt modelId="{2A7FA761-7D6B-4BF1-9F01-E38DF642E4F0}" type="parTrans" cxnId="{3E129D76-C0C2-46CF-8E78-DC53C65AEBD2}">
      <dgm:prSet/>
      <dgm:spPr/>
      <dgm:t>
        <a:bodyPr/>
        <a:lstStyle/>
        <a:p>
          <a:pPr algn="ctr"/>
          <a:endParaRPr lang="en-US"/>
        </a:p>
      </dgm:t>
    </dgm:pt>
    <dgm:pt modelId="{99AC5223-F0FC-42DF-A22C-59C3DB1A2EC4}" type="sibTrans" cxnId="{3E129D76-C0C2-46CF-8E78-DC53C65AEBD2}">
      <dgm:prSet/>
      <dgm:spPr/>
      <dgm:t>
        <a:bodyPr/>
        <a:lstStyle/>
        <a:p>
          <a:pPr algn="ctr"/>
          <a:endParaRPr lang="en-US"/>
        </a:p>
      </dgm:t>
    </dgm:pt>
    <dgm:pt modelId="{B91A60E9-40BF-464E-B4BD-E53B6B5AA511}">
      <dgm:prSet phldrT="[Text]"/>
      <dgm:spPr/>
      <dgm:t>
        <a:bodyPr/>
        <a:lstStyle/>
        <a:p>
          <a:pPr algn="ctr"/>
          <a:r>
            <a:rPr lang="en-US"/>
            <a:t>Water</a:t>
          </a:r>
        </a:p>
      </dgm:t>
    </dgm:pt>
    <dgm:pt modelId="{6B143D25-83C2-49B6-A62B-B6BED3AC9EE3}" type="parTrans" cxnId="{78232017-526E-465A-9EE6-F8827F4A30A2}">
      <dgm:prSet/>
      <dgm:spPr/>
      <dgm:t>
        <a:bodyPr/>
        <a:lstStyle/>
        <a:p>
          <a:pPr algn="ctr"/>
          <a:endParaRPr lang="en-US"/>
        </a:p>
      </dgm:t>
    </dgm:pt>
    <dgm:pt modelId="{60F3E375-6CFC-4AD7-B716-0E660B9105A3}" type="sibTrans" cxnId="{78232017-526E-465A-9EE6-F8827F4A30A2}">
      <dgm:prSet/>
      <dgm:spPr/>
      <dgm:t>
        <a:bodyPr/>
        <a:lstStyle/>
        <a:p>
          <a:pPr algn="ctr"/>
          <a:endParaRPr lang="en-US"/>
        </a:p>
      </dgm:t>
    </dgm:pt>
    <dgm:pt modelId="{FEE9D376-91F7-479E-9B73-030137361D83}">
      <dgm:prSet phldrT="[Text]"/>
      <dgm:spPr/>
      <dgm:t>
        <a:bodyPr/>
        <a:lstStyle/>
        <a:p>
          <a:pPr algn="ctr"/>
          <a:r>
            <a:rPr lang="en-US"/>
            <a:t>Food</a:t>
          </a:r>
        </a:p>
      </dgm:t>
    </dgm:pt>
    <dgm:pt modelId="{A9F3D328-2B4C-4AA9-864E-88007C9D0CF4}" type="parTrans" cxnId="{9F7EB4C5-5F36-4526-AB53-3BACEBA8B435}">
      <dgm:prSet/>
      <dgm:spPr/>
      <dgm:t>
        <a:bodyPr/>
        <a:lstStyle/>
        <a:p>
          <a:pPr algn="ctr"/>
          <a:endParaRPr lang="en-US"/>
        </a:p>
      </dgm:t>
    </dgm:pt>
    <dgm:pt modelId="{4666184A-9BA0-4580-8BC2-CC8CCEC0BD4B}" type="sibTrans" cxnId="{9F7EB4C5-5F36-4526-AB53-3BACEBA8B435}">
      <dgm:prSet/>
      <dgm:spPr/>
      <dgm:t>
        <a:bodyPr/>
        <a:lstStyle/>
        <a:p>
          <a:pPr algn="ctr"/>
          <a:endParaRPr lang="en-US"/>
        </a:p>
      </dgm:t>
    </dgm:pt>
    <dgm:pt modelId="{8FA5E6FD-9A50-4B63-B696-E845420F325F}">
      <dgm:prSet phldrT="[Text]"/>
      <dgm:spPr/>
      <dgm:t>
        <a:bodyPr/>
        <a:lstStyle/>
        <a:p>
          <a:pPr algn="ctr"/>
          <a:r>
            <a:rPr lang="en-US"/>
            <a:t>Shelter</a:t>
          </a:r>
        </a:p>
      </dgm:t>
    </dgm:pt>
    <dgm:pt modelId="{CDD93B4A-F4E2-4C58-9001-ECCE39497202}" type="sibTrans" cxnId="{DA428BD6-60A7-49BB-83CB-2FA51CDB52A3}">
      <dgm:prSet/>
      <dgm:spPr/>
      <dgm:t>
        <a:bodyPr/>
        <a:lstStyle/>
        <a:p>
          <a:pPr algn="ctr"/>
          <a:endParaRPr lang="en-US"/>
        </a:p>
      </dgm:t>
    </dgm:pt>
    <dgm:pt modelId="{BEF20431-471C-40CC-BC97-F70C9771A711}" type="parTrans" cxnId="{DA428BD6-60A7-49BB-83CB-2FA51CDB52A3}">
      <dgm:prSet/>
      <dgm:spPr/>
      <dgm:t>
        <a:bodyPr/>
        <a:lstStyle/>
        <a:p>
          <a:pPr algn="ctr"/>
          <a:endParaRPr lang="en-US"/>
        </a:p>
      </dgm:t>
    </dgm:pt>
    <dgm:pt modelId="{23E6393C-AC31-44E6-8792-244016C4F96F}">
      <dgm:prSet/>
      <dgm:spPr/>
      <dgm:t>
        <a:bodyPr/>
        <a:lstStyle/>
        <a:p>
          <a:pPr algn="ctr"/>
          <a:r>
            <a:rPr lang="en-US"/>
            <a:t>'STUFF'</a:t>
          </a:r>
        </a:p>
      </dgm:t>
    </dgm:pt>
    <dgm:pt modelId="{64D5C15F-4068-473B-8EDC-06B86AB7307E}" type="parTrans" cxnId="{FB70F71B-C5E6-44E0-A645-8458FE475D44}">
      <dgm:prSet/>
      <dgm:spPr/>
      <dgm:t>
        <a:bodyPr/>
        <a:lstStyle/>
        <a:p>
          <a:pPr algn="ctr"/>
          <a:endParaRPr lang="en-US"/>
        </a:p>
      </dgm:t>
    </dgm:pt>
    <dgm:pt modelId="{4303BCC5-63D5-4F92-B405-52A9BBA33248}" type="sibTrans" cxnId="{FB70F71B-C5E6-44E0-A645-8458FE475D44}">
      <dgm:prSet/>
      <dgm:spPr/>
      <dgm:t>
        <a:bodyPr/>
        <a:lstStyle/>
        <a:p>
          <a:pPr algn="ctr"/>
          <a:endParaRPr lang="en-US"/>
        </a:p>
      </dgm:t>
    </dgm:pt>
    <dgm:pt modelId="{BE8E7728-C464-4B2B-808F-0B830F0EEA10}">
      <dgm:prSet/>
      <dgm:spPr/>
      <dgm:t>
        <a:bodyPr/>
        <a:lstStyle/>
        <a:p>
          <a:pPr algn="ctr"/>
          <a:r>
            <a:rPr lang="en-US"/>
            <a:t>Shelter</a:t>
          </a:r>
        </a:p>
      </dgm:t>
    </dgm:pt>
    <dgm:pt modelId="{E587C927-BFF8-440B-A10E-67C983D26514}" type="parTrans" cxnId="{3473323F-DBD2-4F8C-A903-165C6AFDE518}">
      <dgm:prSet/>
      <dgm:spPr/>
      <dgm:t>
        <a:bodyPr/>
        <a:lstStyle/>
        <a:p>
          <a:pPr algn="ctr"/>
          <a:endParaRPr lang="en-US"/>
        </a:p>
      </dgm:t>
    </dgm:pt>
    <dgm:pt modelId="{DDDAC6D4-124D-46B8-B1B2-885B2784B019}" type="sibTrans" cxnId="{3473323F-DBD2-4F8C-A903-165C6AFDE518}">
      <dgm:prSet/>
      <dgm:spPr/>
      <dgm:t>
        <a:bodyPr/>
        <a:lstStyle/>
        <a:p>
          <a:pPr algn="ctr"/>
          <a:endParaRPr lang="en-US"/>
        </a:p>
      </dgm:t>
    </dgm:pt>
    <dgm:pt modelId="{B3BA6940-7D1E-4654-A001-46C61FB9AE1A}" type="pres">
      <dgm:prSet presAssocID="{CE35A408-9B1B-4236-AE71-929C909E53E2}" presName="outerComposite" presStyleCnt="0">
        <dgm:presLayoutVars>
          <dgm:chMax val="2"/>
          <dgm:animLvl val="lvl"/>
          <dgm:resizeHandles val="exact"/>
        </dgm:presLayoutVars>
      </dgm:prSet>
      <dgm:spPr/>
      <dgm:t>
        <a:bodyPr/>
        <a:lstStyle/>
        <a:p>
          <a:endParaRPr lang="en-US"/>
        </a:p>
      </dgm:t>
    </dgm:pt>
    <dgm:pt modelId="{45692623-0425-4A0F-AC49-F768C5A39077}" type="pres">
      <dgm:prSet presAssocID="{CE35A408-9B1B-4236-AE71-929C909E53E2}" presName="dummyMaxCanvas" presStyleCnt="0"/>
      <dgm:spPr/>
      <dgm:t>
        <a:bodyPr/>
        <a:lstStyle/>
        <a:p>
          <a:endParaRPr lang="en-US"/>
        </a:p>
      </dgm:t>
    </dgm:pt>
    <dgm:pt modelId="{BBAEA012-D258-4E85-BF9E-B29B18842F36}" type="pres">
      <dgm:prSet presAssocID="{CE35A408-9B1B-4236-AE71-929C909E53E2}" presName="parentComposite" presStyleCnt="0"/>
      <dgm:spPr/>
      <dgm:t>
        <a:bodyPr/>
        <a:lstStyle/>
        <a:p>
          <a:endParaRPr lang="en-US"/>
        </a:p>
      </dgm:t>
    </dgm:pt>
    <dgm:pt modelId="{11D1D5C6-CB00-4ECE-9091-4E333DFB63BC}" type="pres">
      <dgm:prSet presAssocID="{CE35A408-9B1B-4236-AE71-929C909E53E2}" presName="parent1" presStyleLbl="alignAccFollowNode1" presStyleIdx="0" presStyleCnt="4">
        <dgm:presLayoutVars>
          <dgm:chMax val="4"/>
        </dgm:presLayoutVars>
      </dgm:prSet>
      <dgm:spPr/>
      <dgm:t>
        <a:bodyPr/>
        <a:lstStyle/>
        <a:p>
          <a:endParaRPr lang="en-US"/>
        </a:p>
      </dgm:t>
    </dgm:pt>
    <dgm:pt modelId="{8CA96C31-7D6F-4F87-935A-68EBA19A873F}" type="pres">
      <dgm:prSet presAssocID="{CE35A408-9B1B-4236-AE71-929C909E53E2}" presName="parent2" presStyleLbl="alignAccFollowNode1" presStyleIdx="1" presStyleCnt="4">
        <dgm:presLayoutVars>
          <dgm:chMax val="4"/>
        </dgm:presLayoutVars>
      </dgm:prSet>
      <dgm:spPr/>
      <dgm:t>
        <a:bodyPr/>
        <a:lstStyle/>
        <a:p>
          <a:endParaRPr lang="en-US"/>
        </a:p>
      </dgm:t>
    </dgm:pt>
    <dgm:pt modelId="{D1CE1CCD-A907-40AA-ABCC-EF3E9C90E2FF}" type="pres">
      <dgm:prSet presAssocID="{CE35A408-9B1B-4236-AE71-929C909E53E2}" presName="childrenComposite" presStyleCnt="0"/>
      <dgm:spPr/>
      <dgm:t>
        <a:bodyPr/>
        <a:lstStyle/>
        <a:p>
          <a:endParaRPr lang="en-US"/>
        </a:p>
      </dgm:t>
    </dgm:pt>
    <dgm:pt modelId="{A868E1AC-89B3-440F-8FE2-197927922713}" type="pres">
      <dgm:prSet presAssocID="{CE35A408-9B1B-4236-AE71-929C909E53E2}" presName="dummyMaxCanvas_ChildArea" presStyleCnt="0"/>
      <dgm:spPr/>
      <dgm:t>
        <a:bodyPr/>
        <a:lstStyle/>
        <a:p>
          <a:endParaRPr lang="en-US"/>
        </a:p>
      </dgm:t>
    </dgm:pt>
    <dgm:pt modelId="{18CE2BC9-7EF1-4974-996C-ED2A9345EA82}" type="pres">
      <dgm:prSet presAssocID="{CE35A408-9B1B-4236-AE71-929C909E53E2}" presName="fulcrum" presStyleLbl="alignAccFollowNode1" presStyleIdx="2" presStyleCnt="4"/>
      <dgm:spPr/>
      <dgm:t>
        <a:bodyPr/>
        <a:lstStyle/>
        <a:p>
          <a:endParaRPr lang="en-US"/>
        </a:p>
      </dgm:t>
    </dgm:pt>
    <dgm:pt modelId="{CB15AF9E-4C4B-4100-863B-0182BFF2506F}" type="pres">
      <dgm:prSet presAssocID="{CE35A408-9B1B-4236-AE71-929C909E53E2}" presName="balance_34" presStyleLbl="alignAccFollowNode1" presStyleIdx="3" presStyleCnt="4">
        <dgm:presLayoutVars>
          <dgm:bulletEnabled val="1"/>
        </dgm:presLayoutVars>
      </dgm:prSet>
      <dgm:spPr/>
      <dgm:t>
        <a:bodyPr/>
        <a:lstStyle/>
        <a:p>
          <a:endParaRPr lang="en-US"/>
        </a:p>
      </dgm:t>
    </dgm:pt>
    <dgm:pt modelId="{E55FBEE0-9C94-4C87-822B-FD8E0A33D2C9}" type="pres">
      <dgm:prSet presAssocID="{CE35A408-9B1B-4236-AE71-929C909E53E2}" presName="right_34_1" presStyleLbl="node1" presStyleIdx="0" presStyleCnt="7">
        <dgm:presLayoutVars>
          <dgm:bulletEnabled val="1"/>
        </dgm:presLayoutVars>
      </dgm:prSet>
      <dgm:spPr/>
      <dgm:t>
        <a:bodyPr/>
        <a:lstStyle/>
        <a:p>
          <a:endParaRPr lang="en-US"/>
        </a:p>
      </dgm:t>
    </dgm:pt>
    <dgm:pt modelId="{3DC7E5D3-9E2D-4832-8593-EAD80611AD09}" type="pres">
      <dgm:prSet presAssocID="{CE35A408-9B1B-4236-AE71-929C909E53E2}" presName="right_34_2" presStyleLbl="node1" presStyleIdx="1" presStyleCnt="7">
        <dgm:presLayoutVars>
          <dgm:bulletEnabled val="1"/>
        </dgm:presLayoutVars>
      </dgm:prSet>
      <dgm:spPr/>
      <dgm:t>
        <a:bodyPr/>
        <a:lstStyle/>
        <a:p>
          <a:endParaRPr lang="en-US"/>
        </a:p>
      </dgm:t>
    </dgm:pt>
    <dgm:pt modelId="{9413E91C-7268-4B39-8935-429D88185774}" type="pres">
      <dgm:prSet presAssocID="{CE35A408-9B1B-4236-AE71-929C909E53E2}" presName="right_34_3" presStyleLbl="node1" presStyleIdx="2" presStyleCnt="7">
        <dgm:presLayoutVars>
          <dgm:bulletEnabled val="1"/>
        </dgm:presLayoutVars>
      </dgm:prSet>
      <dgm:spPr/>
      <dgm:t>
        <a:bodyPr/>
        <a:lstStyle/>
        <a:p>
          <a:endParaRPr lang="en-US"/>
        </a:p>
      </dgm:t>
    </dgm:pt>
    <dgm:pt modelId="{DBC6EDC8-E9B7-44F4-8B91-685B5F902C1A}" type="pres">
      <dgm:prSet presAssocID="{CE35A408-9B1B-4236-AE71-929C909E53E2}" presName="right_34_4" presStyleLbl="node1" presStyleIdx="3" presStyleCnt="7">
        <dgm:presLayoutVars>
          <dgm:bulletEnabled val="1"/>
        </dgm:presLayoutVars>
      </dgm:prSet>
      <dgm:spPr/>
      <dgm:t>
        <a:bodyPr/>
        <a:lstStyle/>
        <a:p>
          <a:endParaRPr lang="en-US"/>
        </a:p>
      </dgm:t>
    </dgm:pt>
    <dgm:pt modelId="{4EF29163-3586-4E79-B9F3-B273703877B4}" type="pres">
      <dgm:prSet presAssocID="{CE35A408-9B1B-4236-AE71-929C909E53E2}" presName="left_34_1" presStyleLbl="node1" presStyleIdx="4" presStyleCnt="7">
        <dgm:presLayoutVars>
          <dgm:bulletEnabled val="1"/>
        </dgm:presLayoutVars>
      </dgm:prSet>
      <dgm:spPr/>
      <dgm:t>
        <a:bodyPr/>
        <a:lstStyle/>
        <a:p>
          <a:endParaRPr lang="en-US"/>
        </a:p>
      </dgm:t>
    </dgm:pt>
    <dgm:pt modelId="{0C013038-DA7C-4270-9173-02077DEA143A}" type="pres">
      <dgm:prSet presAssocID="{CE35A408-9B1B-4236-AE71-929C909E53E2}" presName="left_34_2" presStyleLbl="node1" presStyleIdx="5" presStyleCnt="7">
        <dgm:presLayoutVars>
          <dgm:bulletEnabled val="1"/>
        </dgm:presLayoutVars>
      </dgm:prSet>
      <dgm:spPr/>
      <dgm:t>
        <a:bodyPr/>
        <a:lstStyle/>
        <a:p>
          <a:endParaRPr lang="en-US"/>
        </a:p>
      </dgm:t>
    </dgm:pt>
    <dgm:pt modelId="{17A92B49-7851-4A6D-9EA9-5785279D66D4}" type="pres">
      <dgm:prSet presAssocID="{CE35A408-9B1B-4236-AE71-929C909E53E2}" presName="left_34_3" presStyleLbl="node1" presStyleIdx="6" presStyleCnt="7">
        <dgm:presLayoutVars>
          <dgm:bulletEnabled val="1"/>
        </dgm:presLayoutVars>
      </dgm:prSet>
      <dgm:spPr/>
      <dgm:t>
        <a:bodyPr/>
        <a:lstStyle/>
        <a:p>
          <a:endParaRPr lang="en-US"/>
        </a:p>
      </dgm:t>
    </dgm:pt>
  </dgm:ptLst>
  <dgm:cxnLst>
    <dgm:cxn modelId="{7F45491B-E554-4E8B-8196-B9AD1F0FD6CA}" type="presOf" srcId="{23E6393C-AC31-44E6-8792-244016C4F96F}" destId="{DBC6EDC8-E9B7-44F4-8B91-685B5F902C1A}" srcOrd="0" destOrd="0" presId="urn:microsoft.com/office/officeart/2005/8/layout/balance1"/>
    <dgm:cxn modelId="{7EB55010-75B9-4B4A-A995-1200F99AA387}" type="presOf" srcId="{B91A60E9-40BF-464E-B4BD-E53B6B5AA511}" destId="{E55FBEE0-9C94-4C87-822B-FD8E0A33D2C9}" srcOrd="0" destOrd="0" presId="urn:microsoft.com/office/officeart/2005/8/layout/balance1"/>
    <dgm:cxn modelId="{C2420C99-5EDE-454E-901B-C784A0F52736}" type="presOf" srcId="{BE8E7728-C464-4B2B-808F-0B830F0EEA10}" destId="{17A92B49-7851-4A6D-9EA9-5785279D66D4}" srcOrd="0" destOrd="0" presId="urn:microsoft.com/office/officeart/2005/8/layout/balance1"/>
    <dgm:cxn modelId="{6178EE82-0E42-4A81-989D-492838B2E00C}" type="presOf" srcId="{6E3E198B-E1B1-4B0E-8BAF-EC4DE50D4375}" destId="{11D1D5C6-CB00-4ECE-9091-4E333DFB63BC}" srcOrd="0" destOrd="0" presId="urn:microsoft.com/office/officeart/2005/8/layout/balance1"/>
    <dgm:cxn modelId="{DA428BD6-60A7-49BB-83CB-2FA51CDB52A3}" srcId="{A8F0F191-F9F4-414F-A49D-5417D8931931}" destId="{8FA5E6FD-9A50-4B63-B696-E845420F325F}" srcOrd="2" destOrd="0" parTransId="{BEF20431-471C-40CC-BC97-F70C9771A711}" sibTransId="{CDD93B4A-F4E2-4C58-9001-ECCE39497202}"/>
    <dgm:cxn modelId="{3473323F-DBD2-4F8C-A903-165C6AFDE518}" srcId="{6E3E198B-E1B1-4B0E-8BAF-EC4DE50D4375}" destId="{BE8E7728-C464-4B2B-808F-0B830F0EEA10}" srcOrd="2" destOrd="0" parTransId="{E587C927-BFF8-440B-A10E-67C983D26514}" sibTransId="{DDDAC6D4-124D-46B8-B1B2-885B2784B019}"/>
    <dgm:cxn modelId="{0AE1598F-BCBA-4EC3-8209-3F1C2B52FEFE}" type="presOf" srcId="{F8DE95BD-7030-4B51-BBCC-2CC2F98441B6}" destId="{4EF29163-3586-4E79-B9F3-B273703877B4}" srcOrd="0" destOrd="0" presId="urn:microsoft.com/office/officeart/2005/8/layout/balance1"/>
    <dgm:cxn modelId="{9F7EB4C5-5F36-4526-AB53-3BACEBA8B435}" srcId="{A8F0F191-F9F4-414F-A49D-5417D8931931}" destId="{FEE9D376-91F7-479E-9B73-030137361D83}" srcOrd="1" destOrd="0" parTransId="{A9F3D328-2B4C-4AA9-864E-88007C9D0CF4}" sibTransId="{4666184A-9BA0-4580-8BC2-CC8CCEC0BD4B}"/>
    <dgm:cxn modelId="{D7CEC086-16A6-4596-8FF8-2B2E8DC6630B}" type="presOf" srcId="{A8F0F191-F9F4-414F-A49D-5417D8931931}" destId="{8CA96C31-7D6F-4F87-935A-68EBA19A873F}" srcOrd="0" destOrd="0" presId="urn:microsoft.com/office/officeart/2005/8/layout/balance1"/>
    <dgm:cxn modelId="{0B54F6B6-587A-466F-B534-A945F1FB9FBB}" type="presOf" srcId="{8FA5E6FD-9A50-4B63-B696-E845420F325F}" destId="{9413E91C-7268-4B39-8935-429D88185774}" srcOrd="0" destOrd="0" presId="urn:microsoft.com/office/officeart/2005/8/layout/balance1"/>
    <dgm:cxn modelId="{22D29665-323B-4734-8370-30618A890E7C}" type="presOf" srcId="{FEE9D376-91F7-479E-9B73-030137361D83}" destId="{3DC7E5D3-9E2D-4832-8593-EAD80611AD09}" srcOrd="0" destOrd="0" presId="urn:microsoft.com/office/officeart/2005/8/layout/balance1"/>
    <dgm:cxn modelId="{3E129D76-C0C2-46CF-8E78-DC53C65AEBD2}" srcId="{CE35A408-9B1B-4236-AE71-929C909E53E2}" destId="{A8F0F191-F9F4-414F-A49D-5417D8931931}" srcOrd="1" destOrd="0" parTransId="{2A7FA761-7D6B-4BF1-9F01-E38DF642E4F0}" sibTransId="{99AC5223-F0FC-42DF-A22C-59C3DB1A2EC4}"/>
    <dgm:cxn modelId="{4B7D2C80-2490-4836-9DD5-BB852E11A538}" srcId="{CE35A408-9B1B-4236-AE71-929C909E53E2}" destId="{6E3E198B-E1B1-4B0E-8BAF-EC4DE50D4375}" srcOrd="0" destOrd="0" parTransId="{7546CEBB-8B22-48F2-A7A6-F4F0C57A739E}" sibTransId="{DBD01DF9-72CB-4F0F-A4E4-BEA65DA2D107}"/>
    <dgm:cxn modelId="{03E5616A-4C19-4C22-90BC-32980FA19779}" srcId="{6E3E198B-E1B1-4B0E-8BAF-EC4DE50D4375}" destId="{FFD3B0E8-56BC-4840-99CC-68AE690165AB}" srcOrd="1" destOrd="0" parTransId="{E116BB3A-2F99-4A26-8E0E-ED4BC3392937}" sibTransId="{0ABC6103-09C7-4528-824B-7E00F084E1E5}"/>
    <dgm:cxn modelId="{CEF7F875-5CF1-44E0-AFE3-1602AFFB801C}" srcId="{6E3E198B-E1B1-4B0E-8BAF-EC4DE50D4375}" destId="{F8DE95BD-7030-4B51-BBCC-2CC2F98441B6}" srcOrd="0" destOrd="0" parTransId="{EFA69812-AD88-42E3-9C45-6AE197337C3E}" sibTransId="{38ABF4A6-EA32-4FB7-9FFD-FB9EDD7B9560}"/>
    <dgm:cxn modelId="{FB70F71B-C5E6-44E0-A645-8458FE475D44}" srcId="{A8F0F191-F9F4-414F-A49D-5417D8931931}" destId="{23E6393C-AC31-44E6-8792-244016C4F96F}" srcOrd="3" destOrd="0" parTransId="{64D5C15F-4068-473B-8EDC-06B86AB7307E}" sibTransId="{4303BCC5-63D5-4F92-B405-52A9BBA33248}"/>
    <dgm:cxn modelId="{6B49D653-4060-4194-92E3-74CFEEF06BC6}" type="presOf" srcId="{FFD3B0E8-56BC-4840-99CC-68AE690165AB}" destId="{0C013038-DA7C-4270-9173-02077DEA143A}" srcOrd="0" destOrd="0" presId="urn:microsoft.com/office/officeart/2005/8/layout/balance1"/>
    <dgm:cxn modelId="{5B69F2BA-13B5-401B-833A-635816037AD7}" type="presOf" srcId="{CE35A408-9B1B-4236-AE71-929C909E53E2}" destId="{B3BA6940-7D1E-4654-A001-46C61FB9AE1A}" srcOrd="0" destOrd="0" presId="urn:microsoft.com/office/officeart/2005/8/layout/balance1"/>
    <dgm:cxn modelId="{78232017-526E-465A-9EE6-F8827F4A30A2}" srcId="{A8F0F191-F9F4-414F-A49D-5417D8931931}" destId="{B91A60E9-40BF-464E-B4BD-E53B6B5AA511}" srcOrd="0" destOrd="0" parTransId="{6B143D25-83C2-49B6-A62B-B6BED3AC9EE3}" sibTransId="{60F3E375-6CFC-4AD7-B716-0E660B9105A3}"/>
    <dgm:cxn modelId="{29DECE05-BB73-4B81-AD43-D3F9B19429D1}" type="presParOf" srcId="{B3BA6940-7D1E-4654-A001-46C61FB9AE1A}" destId="{45692623-0425-4A0F-AC49-F768C5A39077}" srcOrd="0" destOrd="0" presId="urn:microsoft.com/office/officeart/2005/8/layout/balance1"/>
    <dgm:cxn modelId="{4A67E6F0-6803-4C46-A295-CA3B1B4F46F0}" type="presParOf" srcId="{B3BA6940-7D1E-4654-A001-46C61FB9AE1A}" destId="{BBAEA012-D258-4E85-BF9E-B29B18842F36}" srcOrd="1" destOrd="0" presId="urn:microsoft.com/office/officeart/2005/8/layout/balance1"/>
    <dgm:cxn modelId="{E83AD837-9761-4CDB-A1DB-F15D86C98739}" type="presParOf" srcId="{BBAEA012-D258-4E85-BF9E-B29B18842F36}" destId="{11D1D5C6-CB00-4ECE-9091-4E333DFB63BC}" srcOrd="0" destOrd="0" presId="urn:microsoft.com/office/officeart/2005/8/layout/balance1"/>
    <dgm:cxn modelId="{5DF574EF-2B75-45D8-A58B-2075D7FC19EB}" type="presParOf" srcId="{BBAEA012-D258-4E85-BF9E-B29B18842F36}" destId="{8CA96C31-7D6F-4F87-935A-68EBA19A873F}" srcOrd="1" destOrd="0" presId="urn:microsoft.com/office/officeart/2005/8/layout/balance1"/>
    <dgm:cxn modelId="{FE37A599-D938-4E67-AFAF-004FD041A190}" type="presParOf" srcId="{B3BA6940-7D1E-4654-A001-46C61FB9AE1A}" destId="{D1CE1CCD-A907-40AA-ABCC-EF3E9C90E2FF}" srcOrd="2" destOrd="0" presId="urn:microsoft.com/office/officeart/2005/8/layout/balance1"/>
    <dgm:cxn modelId="{B622B0E1-2BDC-47E8-B525-F7BF68B250AB}" type="presParOf" srcId="{D1CE1CCD-A907-40AA-ABCC-EF3E9C90E2FF}" destId="{A868E1AC-89B3-440F-8FE2-197927922713}" srcOrd="0" destOrd="0" presId="urn:microsoft.com/office/officeart/2005/8/layout/balance1"/>
    <dgm:cxn modelId="{96F76179-4E64-439E-A8AD-E763BCD81946}" type="presParOf" srcId="{D1CE1CCD-A907-40AA-ABCC-EF3E9C90E2FF}" destId="{18CE2BC9-7EF1-4974-996C-ED2A9345EA82}" srcOrd="1" destOrd="0" presId="urn:microsoft.com/office/officeart/2005/8/layout/balance1"/>
    <dgm:cxn modelId="{0C9504F4-0008-4906-9E99-35A9DC42C063}" type="presParOf" srcId="{D1CE1CCD-A907-40AA-ABCC-EF3E9C90E2FF}" destId="{CB15AF9E-4C4B-4100-863B-0182BFF2506F}" srcOrd="2" destOrd="0" presId="urn:microsoft.com/office/officeart/2005/8/layout/balance1"/>
    <dgm:cxn modelId="{2D6DA3F2-60A9-4FE2-A714-7E3276F889DF}" type="presParOf" srcId="{D1CE1CCD-A907-40AA-ABCC-EF3E9C90E2FF}" destId="{E55FBEE0-9C94-4C87-822B-FD8E0A33D2C9}" srcOrd="3" destOrd="0" presId="urn:microsoft.com/office/officeart/2005/8/layout/balance1"/>
    <dgm:cxn modelId="{EE0CD8AD-C95A-4AC9-A079-03F1759974F9}" type="presParOf" srcId="{D1CE1CCD-A907-40AA-ABCC-EF3E9C90E2FF}" destId="{3DC7E5D3-9E2D-4832-8593-EAD80611AD09}" srcOrd="4" destOrd="0" presId="urn:microsoft.com/office/officeart/2005/8/layout/balance1"/>
    <dgm:cxn modelId="{32425576-6077-408B-B23A-5BC356BBE979}" type="presParOf" srcId="{D1CE1CCD-A907-40AA-ABCC-EF3E9C90E2FF}" destId="{9413E91C-7268-4B39-8935-429D88185774}" srcOrd="5" destOrd="0" presId="urn:microsoft.com/office/officeart/2005/8/layout/balance1"/>
    <dgm:cxn modelId="{D08E347C-4CFC-487E-86A9-1FC089C113B2}" type="presParOf" srcId="{D1CE1CCD-A907-40AA-ABCC-EF3E9C90E2FF}" destId="{DBC6EDC8-E9B7-44F4-8B91-685B5F902C1A}" srcOrd="6" destOrd="0" presId="urn:microsoft.com/office/officeart/2005/8/layout/balance1"/>
    <dgm:cxn modelId="{1FC2F23A-D006-498A-9E60-9B0B6BC7C93E}" type="presParOf" srcId="{D1CE1CCD-A907-40AA-ABCC-EF3E9C90E2FF}" destId="{4EF29163-3586-4E79-B9F3-B273703877B4}" srcOrd="7" destOrd="0" presId="urn:microsoft.com/office/officeart/2005/8/layout/balance1"/>
    <dgm:cxn modelId="{C9A9040E-6374-4770-969D-43C0B58AE5FB}" type="presParOf" srcId="{D1CE1CCD-A907-40AA-ABCC-EF3E9C90E2FF}" destId="{0C013038-DA7C-4270-9173-02077DEA143A}" srcOrd="8" destOrd="0" presId="urn:microsoft.com/office/officeart/2005/8/layout/balance1"/>
    <dgm:cxn modelId="{29575ED6-9AC5-4DF3-8F43-32C11E8BF059}" type="presParOf" srcId="{D1CE1CCD-A907-40AA-ABCC-EF3E9C90E2FF}" destId="{17A92B49-7851-4A6D-9EA9-5785279D66D4}"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97B684-6EF2-4BA2-931B-C2F998FE476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5E9C2E6-0107-4993-B3B4-357F52120505}">
      <dgm:prSet phldrT="[Text]"/>
      <dgm:spPr/>
      <dgm:t>
        <a:bodyPr/>
        <a:lstStyle/>
        <a:p>
          <a:r>
            <a:rPr lang="en-US" dirty="0" smtClean="0"/>
            <a:t>Group 1</a:t>
          </a:r>
          <a:endParaRPr lang="en-US" dirty="0"/>
        </a:p>
      </dgm:t>
    </dgm:pt>
    <dgm:pt modelId="{BCB99FDA-6BA8-4BE1-BD25-8D5E391FD16C}" type="parTrans" cxnId="{528653AC-95A4-4DD5-9D98-41F9D5B10506}">
      <dgm:prSet/>
      <dgm:spPr/>
      <dgm:t>
        <a:bodyPr/>
        <a:lstStyle/>
        <a:p>
          <a:endParaRPr lang="en-US"/>
        </a:p>
      </dgm:t>
    </dgm:pt>
    <dgm:pt modelId="{2DF80EAC-EB70-4A41-AD49-C36B05FE9062}" type="sibTrans" cxnId="{528653AC-95A4-4DD5-9D98-41F9D5B10506}">
      <dgm:prSet/>
      <dgm:spPr/>
      <dgm:t>
        <a:bodyPr/>
        <a:lstStyle/>
        <a:p>
          <a:endParaRPr lang="en-US"/>
        </a:p>
      </dgm:t>
    </dgm:pt>
    <dgm:pt modelId="{284C599A-7E54-41C5-AF37-1C305474561B}">
      <dgm:prSet phldrT="[Text]"/>
      <dgm:spPr/>
      <dgm:t>
        <a:bodyPr/>
        <a:lstStyle/>
        <a:p>
          <a:r>
            <a:rPr lang="en-US" dirty="0" smtClean="0"/>
            <a:t>Group 3</a:t>
          </a:r>
          <a:endParaRPr lang="en-US" dirty="0"/>
        </a:p>
      </dgm:t>
    </dgm:pt>
    <dgm:pt modelId="{AA642964-82CF-410C-B6E9-3FDC7C937DF9}" type="parTrans" cxnId="{7068982A-F981-4E5E-94E0-740D02627695}">
      <dgm:prSet/>
      <dgm:spPr/>
      <dgm:t>
        <a:bodyPr/>
        <a:lstStyle/>
        <a:p>
          <a:endParaRPr lang="en-US"/>
        </a:p>
      </dgm:t>
    </dgm:pt>
    <dgm:pt modelId="{6719CD8C-0580-4174-97EF-4C30F95E8C3B}" type="sibTrans" cxnId="{7068982A-F981-4E5E-94E0-740D02627695}">
      <dgm:prSet/>
      <dgm:spPr/>
      <dgm:t>
        <a:bodyPr/>
        <a:lstStyle/>
        <a:p>
          <a:endParaRPr lang="en-US"/>
        </a:p>
      </dgm:t>
    </dgm:pt>
    <dgm:pt modelId="{ED36115D-6433-4A13-BC8D-DB8D8206FA4A}">
      <dgm:prSet phldrT="[Text]"/>
      <dgm:spPr/>
      <dgm:t>
        <a:bodyPr/>
        <a:lstStyle/>
        <a:p>
          <a:r>
            <a:rPr lang="en-US" dirty="0" smtClean="0"/>
            <a:t>Group 4</a:t>
          </a:r>
          <a:endParaRPr lang="en-US" dirty="0"/>
        </a:p>
      </dgm:t>
    </dgm:pt>
    <dgm:pt modelId="{5313A73D-8D67-434A-9F64-A88BA5D8F03C}" type="parTrans" cxnId="{74D72A7B-C9A0-4624-B43D-A94E1BB6996E}">
      <dgm:prSet/>
      <dgm:spPr/>
      <dgm:t>
        <a:bodyPr/>
        <a:lstStyle/>
        <a:p>
          <a:endParaRPr lang="en-US"/>
        </a:p>
      </dgm:t>
    </dgm:pt>
    <dgm:pt modelId="{FFAF3F27-6C74-432C-B849-BB9DBFBAD7FF}" type="sibTrans" cxnId="{74D72A7B-C9A0-4624-B43D-A94E1BB6996E}">
      <dgm:prSet/>
      <dgm:spPr/>
      <dgm:t>
        <a:bodyPr/>
        <a:lstStyle/>
        <a:p>
          <a:endParaRPr lang="en-US"/>
        </a:p>
      </dgm:t>
    </dgm:pt>
    <dgm:pt modelId="{8CC20F2C-354B-4E1A-B4E7-2FE255CE0C09}">
      <dgm:prSet/>
      <dgm:spPr/>
      <dgm:t>
        <a:bodyPr/>
        <a:lstStyle/>
        <a:p>
          <a:r>
            <a:rPr lang="en-US" dirty="0" smtClean="0"/>
            <a:t>Group 2</a:t>
          </a:r>
          <a:endParaRPr lang="en-US" dirty="0"/>
        </a:p>
      </dgm:t>
    </dgm:pt>
    <dgm:pt modelId="{2634DA5F-A2EF-4626-908C-9F8C6537172C}" type="parTrans" cxnId="{B66777C6-9F0D-4E8B-930F-901D7C9EDE5E}">
      <dgm:prSet/>
      <dgm:spPr/>
      <dgm:t>
        <a:bodyPr/>
        <a:lstStyle/>
        <a:p>
          <a:endParaRPr lang="en-US"/>
        </a:p>
      </dgm:t>
    </dgm:pt>
    <dgm:pt modelId="{A2664C08-FB24-4DA3-94C3-7CBC0C2FBE37}" type="sibTrans" cxnId="{B66777C6-9F0D-4E8B-930F-901D7C9EDE5E}">
      <dgm:prSet/>
      <dgm:spPr/>
      <dgm:t>
        <a:bodyPr/>
        <a:lstStyle/>
        <a:p>
          <a:endParaRPr lang="en-US"/>
        </a:p>
      </dgm:t>
    </dgm:pt>
    <dgm:pt modelId="{DA21F8C7-67AF-4C5D-9E37-D68A7631A1C2}">
      <dgm:prSet/>
      <dgm:spPr/>
      <dgm:t>
        <a:bodyPr/>
        <a:lstStyle/>
        <a:p>
          <a:r>
            <a:rPr lang="en-US" dirty="0" smtClean="0"/>
            <a:t>What is Climate Change?</a:t>
          </a:r>
          <a:endParaRPr lang="en-US" dirty="0"/>
        </a:p>
      </dgm:t>
    </dgm:pt>
    <dgm:pt modelId="{F2F8E0CE-FE3E-48FD-94C9-24191FCFA2C9}" type="parTrans" cxnId="{EB3D1F3A-6343-4569-A3AF-310E12498F8F}">
      <dgm:prSet/>
      <dgm:spPr/>
      <dgm:t>
        <a:bodyPr/>
        <a:lstStyle/>
        <a:p>
          <a:endParaRPr lang="en-US"/>
        </a:p>
      </dgm:t>
    </dgm:pt>
    <dgm:pt modelId="{3A798CE7-B318-44B8-A058-D1EC6D635F7E}" type="sibTrans" cxnId="{EB3D1F3A-6343-4569-A3AF-310E12498F8F}">
      <dgm:prSet/>
      <dgm:spPr/>
      <dgm:t>
        <a:bodyPr/>
        <a:lstStyle/>
        <a:p>
          <a:endParaRPr lang="en-US"/>
        </a:p>
      </dgm:t>
    </dgm:pt>
    <dgm:pt modelId="{FCF3A8FD-9526-472C-A94F-B1ED40DC2169}">
      <dgm:prSet/>
      <dgm:spPr/>
      <dgm:t>
        <a:bodyPr/>
        <a:lstStyle/>
        <a:p>
          <a:r>
            <a:rPr lang="en-US" dirty="0" smtClean="0"/>
            <a:t>What are the causes of Climate Change?</a:t>
          </a:r>
          <a:endParaRPr lang="en-US" dirty="0"/>
        </a:p>
      </dgm:t>
    </dgm:pt>
    <dgm:pt modelId="{19E2FFA5-CEA0-4A4D-96AF-6F064769B930}" type="parTrans" cxnId="{C71022E3-D8B9-459E-A7B2-20F6BCEEECD7}">
      <dgm:prSet/>
      <dgm:spPr/>
      <dgm:t>
        <a:bodyPr/>
        <a:lstStyle/>
        <a:p>
          <a:endParaRPr lang="en-US"/>
        </a:p>
      </dgm:t>
    </dgm:pt>
    <dgm:pt modelId="{BFDB6F46-015D-4CBF-95E8-F45121E85238}" type="sibTrans" cxnId="{C71022E3-D8B9-459E-A7B2-20F6BCEEECD7}">
      <dgm:prSet/>
      <dgm:spPr/>
      <dgm:t>
        <a:bodyPr/>
        <a:lstStyle/>
        <a:p>
          <a:endParaRPr lang="en-US"/>
        </a:p>
      </dgm:t>
    </dgm:pt>
    <dgm:pt modelId="{F9FB25EB-1336-4A06-A360-A217C9BB2BAE}">
      <dgm:prSet/>
      <dgm:spPr/>
      <dgm:t>
        <a:bodyPr/>
        <a:lstStyle/>
        <a:p>
          <a:r>
            <a:rPr lang="en-US" dirty="0" smtClean="0"/>
            <a:t>What are the effects of Climate Change?</a:t>
          </a:r>
          <a:endParaRPr lang="en-US" dirty="0"/>
        </a:p>
      </dgm:t>
    </dgm:pt>
    <dgm:pt modelId="{3038DB76-36A2-4703-BEC7-9F6E730BE926}" type="parTrans" cxnId="{0C21E35D-80C1-4AFB-A20E-4370555EC564}">
      <dgm:prSet/>
      <dgm:spPr/>
      <dgm:t>
        <a:bodyPr/>
        <a:lstStyle/>
        <a:p>
          <a:endParaRPr lang="en-US"/>
        </a:p>
      </dgm:t>
    </dgm:pt>
    <dgm:pt modelId="{B778DCA5-F015-448D-924A-8B429757F669}" type="sibTrans" cxnId="{0C21E35D-80C1-4AFB-A20E-4370555EC564}">
      <dgm:prSet/>
      <dgm:spPr/>
      <dgm:t>
        <a:bodyPr/>
        <a:lstStyle/>
        <a:p>
          <a:endParaRPr lang="en-US"/>
        </a:p>
      </dgm:t>
    </dgm:pt>
    <dgm:pt modelId="{588CF69C-B14B-4089-8811-A044854921B9}">
      <dgm:prSet/>
      <dgm:spPr/>
      <dgm:t>
        <a:bodyPr/>
        <a:lstStyle/>
        <a:p>
          <a:r>
            <a:rPr lang="en-US" dirty="0" smtClean="0"/>
            <a:t>What needs to change in Ireland with respect to Climate Change?</a:t>
          </a:r>
          <a:endParaRPr lang="en-US" dirty="0"/>
        </a:p>
      </dgm:t>
    </dgm:pt>
    <dgm:pt modelId="{F8661476-6F8E-49C2-A655-4642A1C2E838}" type="parTrans" cxnId="{2AE07B8D-7E7B-4E4D-B397-604C8952FA63}">
      <dgm:prSet/>
      <dgm:spPr/>
      <dgm:t>
        <a:bodyPr/>
        <a:lstStyle/>
        <a:p>
          <a:endParaRPr lang="en-US"/>
        </a:p>
      </dgm:t>
    </dgm:pt>
    <dgm:pt modelId="{BE979771-6B8C-4ACA-BFAE-717ED06D33F8}" type="sibTrans" cxnId="{2AE07B8D-7E7B-4E4D-B397-604C8952FA63}">
      <dgm:prSet/>
      <dgm:spPr/>
      <dgm:t>
        <a:bodyPr/>
        <a:lstStyle/>
        <a:p>
          <a:endParaRPr lang="en-US"/>
        </a:p>
      </dgm:t>
    </dgm:pt>
    <dgm:pt modelId="{AD0934EF-D140-4B6C-B610-A1CC2E63A88E}" type="pres">
      <dgm:prSet presAssocID="{EE97B684-6EF2-4BA2-931B-C2F998FE4760}" presName="linear" presStyleCnt="0">
        <dgm:presLayoutVars>
          <dgm:dir/>
          <dgm:animLvl val="lvl"/>
          <dgm:resizeHandles val="exact"/>
        </dgm:presLayoutVars>
      </dgm:prSet>
      <dgm:spPr/>
      <dgm:t>
        <a:bodyPr/>
        <a:lstStyle/>
        <a:p>
          <a:endParaRPr lang="en-US"/>
        </a:p>
      </dgm:t>
    </dgm:pt>
    <dgm:pt modelId="{8DA408B2-382A-4297-B65A-3ACD4C741D28}" type="pres">
      <dgm:prSet presAssocID="{85E9C2E6-0107-4993-B3B4-357F52120505}" presName="parentLin" presStyleCnt="0"/>
      <dgm:spPr/>
    </dgm:pt>
    <dgm:pt modelId="{F6696772-2507-4B1D-B2CE-8A6706A64780}" type="pres">
      <dgm:prSet presAssocID="{85E9C2E6-0107-4993-B3B4-357F52120505}" presName="parentLeftMargin" presStyleLbl="node1" presStyleIdx="0" presStyleCnt="4"/>
      <dgm:spPr/>
      <dgm:t>
        <a:bodyPr/>
        <a:lstStyle/>
        <a:p>
          <a:endParaRPr lang="en-US"/>
        </a:p>
      </dgm:t>
    </dgm:pt>
    <dgm:pt modelId="{3D686588-FB16-4322-AC15-79AB6052C1B4}" type="pres">
      <dgm:prSet presAssocID="{85E9C2E6-0107-4993-B3B4-357F52120505}" presName="parentText" presStyleLbl="node1" presStyleIdx="0" presStyleCnt="4">
        <dgm:presLayoutVars>
          <dgm:chMax val="0"/>
          <dgm:bulletEnabled val="1"/>
        </dgm:presLayoutVars>
      </dgm:prSet>
      <dgm:spPr/>
      <dgm:t>
        <a:bodyPr/>
        <a:lstStyle/>
        <a:p>
          <a:endParaRPr lang="en-US"/>
        </a:p>
      </dgm:t>
    </dgm:pt>
    <dgm:pt modelId="{29B3E217-08F3-4A26-BBAD-958EA1C2F851}" type="pres">
      <dgm:prSet presAssocID="{85E9C2E6-0107-4993-B3B4-357F52120505}" presName="negativeSpace" presStyleCnt="0"/>
      <dgm:spPr/>
    </dgm:pt>
    <dgm:pt modelId="{E37004D8-2C4F-49D2-B7FA-D3FFCC7C54DE}" type="pres">
      <dgm:prSet presAssocID="{85E9C2E6-0107-4993-B3B4-357F52120505}" presName="childText" presStyleLbl="conFgAcc1" presStyleIdx="0" presStyleCnt="4">
        <dgm:presLayoutVars>
          <dgm:bulletEnabled val="1"/>
        </dgm:presLayoutVars>
      </dgm:prSet>
      <dgm:spPr/>
      <dgm:t>
        <a:bodyPr/>
        <a:lstStyle/>
        <a:p>
          <a:endParaRPr lang="en-US"/>
        </a:p>
      </dgm:t>
    </dgm:pt>
    <dgm:pt modelId="{9E792E2F-1455-4E32-9098-E54105551B43}" type="pres">
      <dgm:prSet presAssocID="{2DF80EAC-EB70-4A41-AD49-C36B05FE9062}" presName="spaceBetweenRectangles" presStyleCnt="0"/>
      <dgm:spPr/>
    </dgm:pt>
    <dgm:pt modelId="{28D9A95A-00C7-4E05-973D-B2829D2C8577}" type="pres">
      <dgm:prSet presAssocID="{8CC20F2C-354B-4E1A-B4E7-2FE255CE0C09}" presName="parentLin" presStyleCnt="0"/>
      <dgm:spPr/>
    </dgm:pt>
    <dgm:pt modelId="{5A1238AD-6F13-4C10-8C03-3884FFBE6BF8}" type="pres">
      <dgm:prSet presAssocID="{8CC20F2C-354B-4E1A-B4E7-2FE255CE0C09}" presName="parentLeftMargin" presStyleLbl="node1" presStyleIdx="0" presStyleCnt="4"/>
      <dgm:spPr/>
      <dgm:t>
        <a:bodyPr/>
        <a:lstStyle/>
        <a:p>
          <a:endParaRPr lang="en-US"/>
        </a:p>
      </dgm:t>
    </dgm:pt>
    <dgm:pt modelId="{179F806B-D5C8-4F09-BC5E-029EEEE1318D}" type="pres">
      <dgm:prSet presAssocID="{8CC20F2C-354B-4E1A-B4E7-2FE255CE0C09}" presName="parentText" presStyleLbl="node1" presStyleIdx="1" presStyleCnt="4">
        <dgm:presLayoutVars>
          <dgm:chMax val="0"/>
          <dgm:bulletEnabled val="1"/>
        </dgm:presLayoutVars>
      </dgm:prSet>
      <dgm:spPr/>
      <dgm:t>
        <a:bodyPr/>
        <a:lstStyle/>
        <a:p>
          <a:endParaRPr lang="en-US"/>
        </a:p>
      </dgm:t>
    </dgm:pt>
    <dgm:pt modelId="{7680D11D-50C2-4254-9978-7701A93EC0CA}" type="pres">
      <dgm:prSet presAssocID="{8CC20F2C-354B-4E1A-B4E7-2FE255CE0C09}" presName="negativeSpace" presStyleCnt="0"/>
      <dgm:spPr/>
    </dgm:pt>
    <dgm:pt modelId="{9CEF7786-00F6-4CC8-A613-AA50314C7750}" type="pres">
      <dgm:prSet presAssocID="{8CC20F2C-354B-4E1A-B4E7-2FE255CE0C09}" presName="childText" presStyleLbl="conFgAcc1" presStyleIdx="1" presStyleCnt="4">
        <dgm:presLayoutVars>
          <dgm:bulletEnabled val="1"/>
        </dgm:presLayoutVars>
      </dgm:prSet>
      <dgm:spPr/>
      <dgm:t>
        <a:bodyPr/>
        <a:lstStyle/>
        <a:p>
          <a:endParaRPr lang="en-US"/>
        </a:p>
      </dgm:t>
    </dgm:pt>
    <dgm:pt modelId="{60B9966A-54FC-4EDB-8A34-FC243CD15A0D}" type="pres">
      <dgm:prSet presAssocID="{A2664C08-FB24-4DA3-94C3-7CBC0C2FBE37}" presName="spaceBetweenRectangles" presStyleCnt="0"/>
      <dgm:spPr/>
    </dgm:pt>
    <dgm:pt modelId="{B1B59BC8-3842-441D-877E-6A4AB4DD1081}" type="pres">
      <dgm:prSet presAssocID="{284C599A-7E54-41C5-AF37-1C305474561B}" presName="parentLin" presStyleCnt="0"/>
      <dgm:spPr/>
    </dgm:pt>
    <dgm:pt modelId="{0A689ABC-E494-4E9C-9996-4A6311DF942A}" type="pres">
      <dgm:prSet presAssocID="{284C599A-7E54-41C5-AF37-1C305474561B}" presName="parentLeftMargin" presStyleLbl="node1" presStyleIdx="1" presStyleCnt="4"/>
      <dgm:spPr/>
      <dgm:t>
        <a:bodyPr/>
        <a:lstStyle/>
        <a:p>
          <a:endParaRPr lang="en-US"/>
        </a:p>
      </dgm:t>
    </dgm:pt>
    <dgm:pt modelId="{E8EE2B1D-08B9-447B-8A13-869CB20E4213}" type="pres">
      <dgm:prSet presAssocID="{284C599A-7E54-41C5-AF37-1C305474561B}" presName="parentText" presStyleLbl="node1" presStyleIdx="2" presStyleCnt="4">
        <dgm:presLayoutVars>
          <dgm:chMax val="0"/>
          <dgm:bulletEnabled val="1"/>
        </dgm:presLayoutVars>
      </dgm:prSet>
      <dgm:spPr/>
      <dgm:t>
        <a:bodyPr/>
        <a:lstStyle/>
        <a:p>
          <a:endParaRPr lang="en-US"/>
        </a:p>
      </dgm:t>
    </dgm:pt>
    <dgm:pt modelId="{D92B877E-3B4F-4613-82CA-AB054CEF9FEB}" type="pres">
      <dgm:prSet presAssocID="{284C599A-7E54-41C5-AF37-1C305474561B}" presName="negativeSpace" presStyleCnt="0"/>
      <dgm:spPr/>
    </dgm:pt>
    <dgm:pt modelId="{14D68DDD-B57C-475D-AB0C-CAD1DA110787}" type="pres">
      <dgm:prSet presAssocID="{284C599A-7E54-41C5-AF37-1C305474561B}" presName="childText" presStyleLbl="conFgAcc1" presStyleIdx="2" presStyleCnt="4">
        <dgm:presLayoutVars>
          <dgm:bulletEnabled val="1"/>
        </dgm:presLayoutVars>
      </dgm:prSet>
      <dgm:spPr/>
      <dgm:t>
        <a:bodyPr/>
        <a:lstStyle/>
        <a:p>
          <a:endParaRPr lang="en-US"/>
        </a:p>
      </dgm:t>
    </dgm:pt>
    <dgm:pt modelId="{3BFBB7D4-366A-4085-8D7E-DD25221EED99}" type="pres">
      <dgm:prSet presAssocID="{6719CD8C-0580-4174-97EF-4C30F95E8C3B}" presName="spaceBetweenRectangles" presStyleCnt="0"/>
      <dgm:spPr/>
    </dgm:pt>
    <dgm:pt modelId="{54D10C15-39EC-4AFB-A953-5632EAB67DC6}" type="pres">
      <dgm:prSet presAssocID="{ED36115D-6433-4A13-BC8D-DB8D8206FA4A}" presName="parentLin" presStyleCnt="0"/>
      <dgm:spPr/>
    </dgm:pt>
    <dgm:pt modelId="{5416CBB1-EB5C-4ABB-8BD9-E9A1A33EE546}" type="pres">
      <dgm:prSet presAssocID="{ED36115D-6433-4A13-BC8D-DB8D8206FA4A}" presName="parentLeftMargin" presStyleLbl="node1" presStyleIdx="2" presStyleCnt="4"/>
      <dgm:spPr/>
      <dgm:t>
        <a:bodyPr/>
        <a:lstStyle/>
        <a:p>
          <a:endParaRPr lang="en-US"/>
        </a:p>
      </dgm:t>
    </dgm:pt>
    <dgm:pt modelId="{19F61D85-32EB-4921-AA9B-550D73278431}" type="pres">
      <dgm:prSet presAssocID="{ED36115D-6433-4A13-BC8D-DB8D8206FA4A}" presName="parentText" presStyleLbl="node1" presStyleIdx="3" presStyleCnt="4">
        <dgm:presLayoutVars>
          <dgm:chMax val="0"/>
          <dgm:bulletEnabled val="1"/>
        </dgm:presLayoutVars>
      </dgm:prSet>
      <dgm:spPr/>
      <dgm:t>
        <a:bodyPr/>
        <a:lstStyle/>
        <a:p>
          <a:endParaRPr lang="en-US"/>
        </a:p>
      </dgm:t>
    </dgm:pt>
    <dgm:pt modelId="{DBEF1D77-C20E-4EB7-933E-B8FE4CFF0BA8}" type="pres">
      <dgm:prSet presAssocID="{ED36115D-6433-4A13-BC8D-DB8D8206FA4A}" presName="negativeSpace" presStyleCnt="0"/>
      <dgm:spPr/>
    </dgm:pt>
    <dgm:pt modelId="{4946B012-0EBE-42EE-89D9-1CFCCB85EF49}" type="pres">
      <dgm:prSet presAssocID="{ED36115D-6433-4A13-BC8D-DB8D8206FA4A}" presName="childText" presStyleLbl="conFgAcc1" presStyleIdx="3" presStyleCnt="4">
        <dgm:presLayoutVars>
          <dgm:bulletEnabled val="1"/>
        </dgm:presLayoutVars>
      </dgm:prSet>
      <dgm:spPr/>
      <dgm:t>
        <a:bodyPr/>
        <a:lstStyle/>
        <a:p>
          <a:endParaRPr lang="en-US"/>
        </a:p>
      </dgm:t>
    </dgm:pt>
  </dgm:ptLst>
  <dgm:cxnLst>
    <dgm:cxn modelId="{74D72A7B-C9A0-4624-B43D-A94E1BB6996E}" srcId="{EE97B684-6EF2-4BA2-931B-C2F998FE4760}" destId="{ED36115D-6433-4A13-BC8D-DB8D8206FA4A}" srcOrd="3" destOrd="0" parTransId="{5313A73D-8D67-434A-9F64-A88BA5D8F03C}" sibTransId="{FFAF3F27-6C74-432C-B849-BB9DBFBAD7FF}"/>
    <dgm:cxn modelId="{C71022E3-D8B9-459E-A7B2-20F6BCEEECD7}" srcId="{8CC20F2C-354B-4E1A-B4E7-2FE255CE0C09}" destId="{FCF3A8FD-9526-472C-A94F-B1ED40DC2169}" srcOrd="0" destOrd="0" parTransId="{19E2FFA5-CEA0-4A4D-96AF-6F064769B930}" sibTransId="{BFDB6F46-015D-4CBF-95E8-F45121E85238}"/>
    <dgm:cxn modelId="{EB3D1F3A-6343-4569-A3AF-310E12498F8F}" srcId="{85E9C2E6-0107-4993-B3B4-357F52120505}" destId="{DA21F8C7-67AF-4C5D-9E37-D68A7631A1C2}" srcOrd="0" destOrd="0" parTransId="{F2F8E0CE-FE3E-48FD-94C9-24191FCFA2C9}" sibTransId="{3A798CE7-B318-44B8-A058-D1EC6D635F7E}"/>
    <dgm:cxn modelId="{66503255-914D-472D-AC89-E2AF9F498C1B}" type="presOf" srcId="{85E9C2E6-0107-4993-B3B4-357F52120505}" destId="{F6696772-2507-4B1D-B2CE-8A6706A64780}" srcOrd="0" destOrd="0" presId="urn:microsoft.com/office/officeart/2005/8/layout/list1"/>
    <dgm:cxn modelId="{8E13DE8B-53CE-4003-AC1F-1173B057AD97}" type="presOf" srcId="{DA21F8C7-67AF-4C5D-9E37-D68A7631A1C2}" destId="{E37004D8-2C4F-49D2-B7FA-D3FFCC7C54DE}" srcOrd="0" destOrd="0" presId="urn:microsoft.com/office/officeart/2005/8/layout/list1"/>
    <dgm:cxn modelId="{2AE07B8D-7E7B-4E4D-B397-604C8952FA63}" srcId="{ED36115D-6433-4A13-BC8D-DB8D8206FA4A}" destId="{588CF69C-B14B-4089-8811-A044854921B9}" srcOrd="0" destOrd="0" parTransId="{F8661476-6F8E-49C2-A655-4642A1C2E838}" sibTransId="{BE979771-6B8C-4ACA-BFAE-717ED06D33F8}"/>
    <dgm:cxn modelId="{57CF5855-A254-4553-973E-306A7E015528}" type="presOf" srcId="{ED36115D-6433-4A13-BC8D-DB8D8206FA4A}" destId="{19F61D85-32EB-4921-AA9B-550D73278431}" srcOrd="1" destOrd="0" presId="urn:microsoft.com/office/officeart/2005/8/layout/list1"/>
    <dgm:cxn modelId="{528653AC-95A4-4DD5-9D98-41F9D5B10506}" srcId="{EE97B684-6EF2-4BA2-931B-C2F998FE4760}" destId="{85E9C2E6-0107-4993-B3B4-357F52120505}" srcOrd="0" destOrd="0" parTransId="{BCB99FDA-6BA8-4BE1-BD25-8D5E391FD16C}" sibTransId="{2DF80EAC-EB70-4A41-AD49-C36B05FE9062}"/>
    <dgm:cxn modelId="{6392487B-A81D-4472-90DB-8D3BB67B3407}" type="presOf" srcId="{8CC20F2C-354B-4E1A-B4E7-2FE255CE0C09}" destId="{5A1238AD-6F13-4C10-8C03-3884FFBE6BF8}" srcOrd="0" destOrd="0" presId="urn:microsoft.com/office/officeart/2005/8/layout/list1"/>
    <dgm:cxn modelId="{90EE9C58-C42D-4E67-9332-60BB29824196}" type="presOf" srcId="{588CF69C-B14B-4089-8811-A044854921B9}" destId="{4946B012-0EBE-42EE-89D9-1CFCCB85EF49}" srcOrd="0" destOrd="0" presId="urn:microsoft.com/office/officeart/2005/8/layout/list1"/>
    <dgm:cxn modelId="{79121242-BDF6-4146-B649-05CB22A906F5}" type="presOf" srcId="{284C599A-7E54-41C5-AF37-1C305474561B}" destId="{E8EE2B1D-08B9-447B-8A13-869CB20E4213}" srcOrd="1" destOrd="0" presId="urn:microsoft.com/office/officeart/2005/8/layout/list1"/>
    <dgm:cxn modelId="{7068982A-F981-4E5E-94E0-740D02627695}" srcId="{EE97B684-6EF2-4BA2-931B-C2F998FE4760}" destId="{284C599A-7E54-41C5-AF37-1C305474561B}" srcOrd="2" destOrd="0" parTransId="{AA642964-82CF-410C-B6E9-3FDC7C937DF9}" sibTransId="{6719CD8C-0580-4174-97EF-4C30F95E8C3B}"/>
    <dgm:cxn modelId="{10330B75-1FC9-47C5-B4B6-D4D10EB6AA16}" type="presOf" srcId="{85E9C2E6-0107-4993-B3B4-357F52120505}" destId="{3D686588-FB16-4322-AC15-79AB6052C1B4}" srcOrd="1" destOrd="0" presId="urn:microsoft.com/office/officeart/2005/8/layout/list1"/>
    <dgm:cxn modelId="{DC122A74-CCB4-4AD7-B6F3-070F1B58D734}" type="presOf" srcId="{EE97B684-6EF2-4BA2-931B-C2F998FE4760}" destId="{AD0934EF-D140-4B6C-B610-A1CC2E63A88E}" srcOrd="0" destOrd="0" presId="urn:microsoft.com/office/officeart/2005/8/layout/list1"/>
    <dgm:cxn modelId="{D40F6B46-8718-43F2-B06D-899964716856}" type="presOf" srcId="{FCF3A8FD-9526-472C-A94F-B1ED40DC2169}" destId="{9CEF7786-00F6-4CC8-A613-AA50314C7750}" srcOrd="0" destOrd="0" presId="urn:microsoft.com/office/officeart/2005/8/layout/list1"/>
    <dgm:cxn modelId="{77DE0478-1EC1-49A1-AF9B-C55A43B48566}" type="presOf" srcId="{8CC20F2C-354B-4E1A-B4E7-2FE255CE0C09}" destId="{179F806B-D5C8-4F09-BC5E-029EEEE1318D}" srcOrd="1" destOrd="0" presId="urn:microsoft.com/office/officeart/2005/8/layout/list1"/>
    <dgm:cxn modelId="{01B15542-5FA6-416F-A686-C8EFBB03DC73}" type="presOf" srcId="{284C599A-7E54-41C5-AF37-1C305474561B}" destId="{0A689ABC-E494-4E9C-9996-4A6311DF942A}" srcOrd="0" destOrd="0" presId="urn:microsoft.com/office/officeart/2005/8/layout/list1"/>
    <dgm:cxn modelId="{B66777C6-9F0D-4E8B-930F-901D7C9EDE5E}" srcId="{EE97B684-6EF2-4BA2-931B-C2F998FE4760}" destId="{8CC20F2C-354B-4E1A-B4E7-2FE255CE0C09}" srcOrd="1" destOrd="0" parTransId="{2634DA5F-A2EF-4626-908C-9F8C6537172C}" sibTransId="{A2664C08-FB24-4DA3-94C3-7CBC0C2FBE37}"/>
    <dgm:cxn modelId="{E1D8E55C-B4E2-40DE-A517-30C76AB360F7}" type="presOf" srcId="{F9FB25EB-1336-4A06-A360-A217C9BB2BAE}" destId="{14D68DDD-B57C-475D-AB0C-CAD1DA110787}" srcOrd="0" destOrd="0" presId="urn:microsoft.com/office/officeart/2005/8/layout/list1"/>
    <dgm:cxn modelId="{255694F3-29E7-4649-AE17-2B74A0462CAE}" type="presOf" srcId="{ED36115D-6433-4A13-BC8D-DB8D8206FA4A}" destId="{5416CBB1-EB5C-4ABB-8BD9-E9A1A33EE546}" srcOrd="0" destOrd="0" presId="urn:microsoft.com/office/officeart/2005/8/layout/list1"/>
    <dgm:cxn modelId="{0C21E35D-80C1-4AFB-A20E-4370555EC564}" srcId="{284C599A-7E54-41C5-AF37-1C305474561B}" destId="{F9FB25EB-1336-4A06-A360-A217C9BB2BAE}" srcOrd="0" destOrd="0" parTransId="{3038DB76-36A2-4703-BEC7-9F6E730BE926}" sibTransId="{B778DCA5-F015-448D-924A-8B429757F669}"/>
    <dgm:cxn modelId="{98492CC8-2C69-4F84-AF77-14872904DCC7}" type="presParOf" srcId="{AD0934EF-D140-4B6C-B610-A1CC2E63A88E}" destId="{8DA408B2-382A-4297-B65A-3ACD4C741D28}" srcOrd="0" destOrd="0" presId="urn:microsoft.com/office/officeart/2005/8/layout/list1"/>
    <dgm:cxn modelId="{F1CC7A3A-A54E-496D-8BB9-A871076A1040}" type="presParOf" srcId="{8DA408B2-382A-4297-B65A-3ACD4C741D28}" destId="{F6696772-2507-4B1D-B2CE-8A6706A64780}" srcOrd="0" destOrd="0" presId="urn:microsoft.com/office/officeart/2005/8/layout/list1"/>
    <dgm:cxn modelId="{8B8E7CAD-DD9C-49FA-844C-93C14BB55031}" type="presParOf" srcId="{8DA408B2-382A-4297-B65A-3ACD4C741D28}" destId="{3D686588-FB16-4322-AC15-79AB6052C1B4}" srcOrd="1" destOrd="0" presId="urn:microsoft.com/office/officeart/2005/8/layout/list1"/>
    <dgm:cxn modelId="{A760B43B-5824-4FDD-B256-8758930E4896}" type="presParOf" srcId="{AD0934EF-D140-4B6C-B610-A1CC2E63A88E}" destId="{29B3E217-08F3-4A26-BBAD-958EA1C2F851}" srcOrd="1" destOrd="0" presId="urn:microsoft.com/office/officeart/2005/8/layout/list1"/>
    <dgm:cxn modelId="{3EF8C943-3642-484E-92B3-5EF9565805A8}" type="presParOf" srcId="{AD0934EF-D140-4B6C-B610-A1CC2E63A88E}" destId="{E37004D8-2C4F-49D2-B7FA-D3FFCC7C54DE}" srcOrd="2" destOrd="0" presId="urn:microsoft.com/office/officeart/2005/8/layout/list1"/>
    <dgm:cxn modelId="{808C2F3E-3EC7-4D85-AA60-22A1EDE09100}" type="presParOf" srcId="{AD0934EF-D140-4B6C-B610-A1CC2E63A88E}" destId="{9E792E2F-1455-4E32-9098-E54105551B43}" srcOrd="3" destOrd="0" presId="urn:microsoft.com/office/officeart/2005/8/layout/list1"/>
    <dgm:cxn modelId="{4188F584-3F2C-46CF-B901-0A8528EAB9AB}" type="presParOf" srcId="{AD0934EF-D140-4B6C-B610-A1CC2E63A88E}" destId="{28D9A95A-00C7-4E05-973D-B2829D2C8577}" srcOrd="4" destOrd="0" presId="urn:microsoft.com/office/officeart/2005/8/layout/list1"/>
    <dgm:cxn modelId="{32882B5A-6C15-44CB-896D-971ADBEFD6EA}" type="presParOf" srcId="{28D9A95A-00C7-4E05-973D-B2829D2C8577}" destId="{5A1238AD-6F13-4C10-8C03-3884FFBE6BF8}" srcOrd="0" destOrd="0" presId="urn:microsoft.com/office/officeart/2005/8/layout/list1"/>
    <dgm:cxn modelId="{9E1A4E40-BB4F-45DE-A328-36EF04F6C560}" type="presParOf" srcId="{28D9A95A-00C7-4E05-973D-B2829D2C8577}" destId="{179F806B-D5C8-4F09-BC5E-029EEEE1318D}" srcOrd="1" destOrd="0" presId="urn:microsoft.com/office/officeart/2005/8/layout/list1"/>
    <dgm:cxn modelId="{9E466A37-5076-41D5-B580-2AD3BAE6B66E}" type="presParOf" srcId="{AD0934EF-D140-4B6C-B610-A1CC2E63A88E}" destId="{7680D11D-50C2-4254-9978-7701A93EC0CA}" srcOrd="5" destOrd="0" presId="urn:microsoft.com/office/officeart/2005/8/layout/list1"/>
    <dgm:cxn modelId="{4D812D66-67A2-4373-8B9F-D35C8386BDBB}" type="presParOf" srcId="{AD0934EF-D140-4B6C-B610-A1CC2E63A88E}" destId="{9CEF7786-00F6-4CC8-A613-AA50314C7750}" srcOrd="6" destOrd="0" presId="urn:microsoft.com/office/officeart/2005/8/layout/list1"/>
    <dgm:cxn modelId="{4550550E-0B7D-4C4C-BBE0-E378F916BA26}" type="presParOf" srcId="{AD0934EF-D140-4B6C-B610-A1CC2E63A88E}" destId="{60B9966A-54FC-4EDB-8A34-FC243CD15A0D}" srcOrd="7" destOrd="0" presId="urn:microsoft.com/office/officeart/2005/8/layout/list1"/>
    <dgm:cxn modelId="{50243738-A629-4EFE-BF44-EF164E8A1D97}" type="presParOf" srcId="{AD0934EF-D140-4B6C-B610-A1CC2E63A88E}" destId="{B1B59BC8-3842-441D-877E-6A4AB4DD1081}" srcOrd="8" destOrd="0" presId="urn:microsoft.com/office/officeart/2005/8/layout/list1"/>
    <dgm:cxn modelId="{815F2C43-2556-490A-910E-C8B1AAFB003B}" type="presParOf" srcId="{B1B59BC8-3842-441D-877E-6A4AB4DD1081}" destId="{0A689ABC-E494-4E9C-9996-4A6311DF942A}" srcOrd="0" destOrd="0" presId="urn:microsoft.com/office/officeart/2005/8/layout/list1"/>
    <dgm:cxn modelId="{420100E8-DE7B-4455-8700-AAAE19B87AA0}" type="presParOf" srcId="{B1B59BC8-3842-441D-877E-6A4AB4DD1081}" destId="{E8EE2B1D-08B9-447B-8A13-869CB20E4213}" srcOrd="1" destOrd="0" presId="urn:microsoft.com/office/officeart/2005/8/layout/list1"/>
    <dgm:cxn modelId="{22731D1D-AB9A-4189-B0E3-911C24115D97}" type="presParOf" srcId="{AD0934EF-D140-4B6C-B610-A1CC2E63A88E}" destId="{D92B877E-3B4F-4613-82CA-AB054CEF9FEB}" srcOrd="9" destOrd="0" presId="urn:microsoft.com/office/officeart/2005/8/layout/list1"/>
    <dgm:cxn modelId="{9A87E5DF-29C2-49DC-AD0A-F25E1B8D2747}" type="presParOf" srcId="{AD0934EF-D140-4B6C-B610-A1CC2E63A88E}" destId="{14D68DDD-B57C-475D-AB0C-CAD1DA110787}" srcOrd="10" destOrd="0" presId="urn:microsoft.com/office/officeart/2005/8/layout/list1"/>
    <dgm:cxn modelId="{4F36B726-8D6D-4634-A60B-D57FED96955F}" type="presParOf" srcId="{AD0934EF-D140-4B6C-B610-A1CC2E63A88E}" destId="{3BFBB7D4-366A-4085-8D7E-DD25221EED99}" srcOrd="11" destOrd="0" presId="urn:microsoft.com/office/officeart/2005/8/layout/list1"/>
    <dgm:cxn modelId="{43340915-6930-4570-8238-09D475AA5D7F}" type="presParOf" srcId="{AD0934EF-D140-4B6C-B610-A1CC2E63A88E}" destId="{54D10C15-39EC-4AFB-A953-5632EAB67DC6}" srcOrd="12" destOrd="0" presId="urn:microsoft.com/office/officeart/2005/8/layout/list1"/>
    <dgm:cxn modelId="{E9677A62-1941-4F3C-81C7-DCFBD03E1FED}" type="presParOf" srcId="{54D10C15-39EC-4AFB-A953-5632EAB67DC6}" destId="{5416CBB1-EB5C-4ABB-8BD9-E9A1A33EE546}" srcOrd="0" destOrd="0" presId="urn:microsoft.com/office/officeart/2005/8/layout/list1"/>
    <dgm:cxn modelId="{13B0E345-0B6D-4701-A917-52495FD302D7}" type="presParOf" srcId="{54D10C15-39EC-4AFB-A953-5632EAB67DC6}" destId="{19F61D85-32EB-4921-AA9B-550D73278431}" srcOrd="1" destOrd="0" presId="urn:microsoft.com/office/officeart/2005/8/layout/list1"/>
    <dgm:cxn modelId="{8F40F96E-33F2-4973-A52F-8BAE8DCF5ADF}" type="presParOf" srcId="{AD0934EF-D140-4B6C-B610-A1CC2E63A88E}" destId="{DBEF1D77-C20E-4EB7-933E-B8FE4CFF0BA8}" srcOrd="13" destOrd="0" presId="urn:microsoft.com/office/officeart/2005/8/layout/list1"/>
    <dgm:cxn modelId="{6AE08B59-7614-472E-8D2A-E61817F4CE3F}" type="presParOf" srcId="{AD0934EF-D140-4B6C-B610-A1CC2E63A88E}" destId="{4946B012-0EBE-42EE-89D9-1CFCCB85EF4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6C20-AF26-421F-AB90-BA0B6A0E41A2}">
      <dsp:nvSpPr>
        <dsp:cNvPr id="0" name=""/>
        <dsp:cNvSpPr/>
      </dsp:nvSpPr>
      <dsp:spPr>
        <a:xfrm>
          <a:off x="0" y="241289"/>
          <a:ext cx="4753015" cy="5733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887" tIns="291592" rIns="36888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Art</a:t>
          </a:r>
          <a:endParaRPr lang="en-US" sz="1400" kern="1200" dirty="0"/>
        </a:p>
      </dsp:txBody>
      <dsp:txXfrm>
        <a:off x="0" y="241289"/>
        <a:ext cx="4753015" cy="573300"/>
      </dsp:txXfrm>
    </dsp:sp>
    <dsp:sp modelId="{ECEC1FBC-33C3-426A-A258-C5D437DD921C}">
      <dsp:nvSpPr>
        <dsp:cNvPr id="0" name=""/>
        <dsp:cNvSpPr/>
      </dsp:nvSpPr>
      <dsp:spPr>
        <a:xfrm>
          <a:off x="237650" y="34649"/>
          <a:ext cx="3327111"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57" tIns="0" rIns="125757" bIns="0" numCol="1" spcCol="1270" anchor="ctr" anchorCtr="0">
          <a:noAutofit/>
        </a:bodyPr>
        <a:lstStyle/>
        <a:p>
          <a:pPr lvl="0" algn="l" defTabSz="622300">
            <a:lnSpc>
              <a:spcPct val="90000"/>
            </a:lnSpc>
            <a:spcBef>
              <a:spcPct val="0"/>
            </a:spcBef>
            <a:spcAft>
              <a:spcPct val="35000"/>
            </a:spcAft>
          </a:pPr>
          <a:r>
            <a:rPr lang="en-US" sz="1400" kern="1200" dirty="0" smtClean="0"/>
            <a:t>Group 1. </a:t>
          </a:r>
          <a:endParaRPr lang="en-US" sz="1400" kern="1200" dirty="0"/>
        </a:p>
      </dsp:txBody>
      <dsp:txXfrm>
        <a:off x="257825" y="54824"/>
        <a:ext cx="3286761" cy="372930"/>
      </dsp:txXfrm>
    </dsp:sp>
    <dsp:sp modelId="{1C6FE4C5-A96C-41DC-8301-FD82ACC288E8}">
      <dsp:nvSpPr>
        <dsp:cNvPr id="0" name=""/>
        <dsp:cNvSpPr/>
      </dsp:nvSpPr>
      <dsp:spPr>
        <a:xfrm>
          <a:off x="0" y="1096830"/>
          <a:ext cx="4753015" cy="5733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887" tIns="291592" rIns="36888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Poetry</a:t>
          </a:r>
          <a:endParaRPr lang="en-US" sz="1400" kern="1200" dirty="0"/>
        </a:p>
      </dsp:txBody>
      <dsp:txXfrm>
        <a:off x="0" y="1096830"/>
        <a:ext cx="4753015" cy="573300"/>
      </dsp:txXfrm>
    </dsp:sp>
    <dsp:sp modelId="{663B4CE9-B37E-46C1-90A7-DADDC1ECE2B5}">
      <dsp:nvSpPr>
        <dsp:cNvPr id="0" name=""/>
        <dsp:cNvSpPr/>
      </dsp:nvSpPr>
      <dsp:spPr>
        <a:xfrm>
          <a:off x="237650" y="890190"/>
          <a:ext cx="3327111"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57" tIns="0" rIns="125757" bIns="0" numCol="1" spcCol="1270" anchor="ctr" anchorCtr="0">
          <a:noAutofit/>
        </a:bodyPr>
        <a:lstStyle/>
        <a:p>
          <a:pPr lvl="0" algn="l" defTabSz="622300">
            <a:lnSpc>
              <a:spcPct val="90000"/>
            </a:lnSpc>
            <a:spcBef>
              <a:spcPct val="0"/>
            </a:spcBef>
            <a:spcAft>
              <a:spcPct val="35000"/>
            </a:spcAft>
          </a:pPr>
          <a:r>
            <a:rPr lang="en-US" sz="1400" kern="1200" dirty="0" smtClean="0"/>
            <a:t>Group 2. </a:t>
          </a:r>
          <a:endParaRPr lang="en-US" sz="1400" kern="1200" dirty="0"/>
        </a:p>
      </dsp:txBody>
      <dsp:txXfrm>
        <a:off x="257825" y="910365"/>
        <a:ext cx="3286761" cy="372930"/>
      </dsp:txXfrm>
    </dsp:sp>
    <dsp:sp modelId="{B14A53C7-89B2-4BE7-82D4-86744B56F11E}">
      <dsp:nvSpPr>
        <dsp:cNvPr id="0" name=""/>
        <dsp:cNvSpPr/>
      </dsp:nvSpPr>
      <dsp:spPr>
        <a:xfrm>
          <a:off x="0" y="1952370"/>
          <a:ext cx="4753015" cy="5733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887" tIns="291592" rIns="36888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Drama</a:t>
          </a:r>
          <a:endParaRPr lang="en-US" sz="1400" kern="1200" dirty="0"/>
        </a:p>
      </dsp:txBody>
      <dsp:txXfrm>
        <a:off x="0" y="1952370"/>
        <a:ext cx="4753015" cy="573300"/>
      </dsp:txXfrm>
    </dsp:sp>
    <dsp:sp modelId="{B477C5AF-3259-4C94-8B03-152AB6F0D1A5}">
      <dsp:nvSpPr>
        <dsp:cNvPr id="0" name=""/>
        <dsp:cNvSpPr/>
      </dsp:nvSpPr>
      <dsp:spPr>
        <a:xfrm>
          <a:off x="237650" y="1745730"/>
          <a:ext cx="3327111"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57" tIns="0" rIns="125757" bIns="0" numCol="1" spcCol="1270" anchor="ctr" anchorCtr="0">
          <a:noAutofit/>
        </a:bodyPr>
        <a:lstStyle/>
        <a:p>
          <a:pPr lvl="0" algn="l" defTabSz="622300">
            <a:lnSpc>
              <a:spcPct val="90000"/>
            </a:lnSpc>
            <a:spcBef>
              <a:spcPct val="0"/>
            </a:spcBef>
            <a:spcAft>
              <a:spcPct val="35000"/>
            </a:spcAft>
          </a:pPr>
          <a:r>
            <a:rPr lang="en-US" sz="1400" kern="1200" dirty="0" smtClean="0"/>
            <a:t>Group 3.</a:t>
          </a:r>
          <a:endParaRPr lang="en-US" sz="1400" kern="1200" dirty="0"/>
        </a:p>
      </dsp:txBody>
      <dsp:txXfrm>
        <a:off x="257825" y="1765905"/>
        <a:ext cx="3286761"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467A2-3499-45F6-A726-98A69B29AAE0}">
      <dsp:nvSpPr>
        <dsp:cNvPr id="0" name=""/>
        <dsp:cNvSpPr/>
      </dsp:nvSpPr>
      <dsp:spPr>
        <a:xfrm>
          <a:off x="9125892" y="1193334"/>
          <a:ext cx="2080851" cy="208119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46F1B-6D6E-4F30-93BE-FCE3CB49D780}">
      <dsp:nvSpPr>
        <dsp:cNvPr id="0" name=""/>
        <dsp:cNvSpPr/>
      </dsp:nvSpPr>
      <dsp:spPr>
        <a:xfrm>
          <a:off x="9194553" y="1262719"/>
          <a:ext cx="1942423" cy="1942421"/>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OPPRESSION</a:t>
          </a:r>
        </a:p>
      </dsp:txBody>
      <dsp:txXfrm>
        <a:off x="9472516" y="1540260"/>
        <a:ext cx="1387603" cy="1387339"/>
      </dsp:txXfrm>
    </dsp:sp>
    <dsp:sp modelId="{313D26AF-F679-4DD4-9D89-863C139D2400}">
      <dsp:nvSpPr>
        <dsp:cNvPr id="0" name=""/>
        <dsp:cNvSpPr/>
      </dsp:nvSpPr>
      <dsp:spPr>
        <a:xfrm rot="2700000">
          <a:off x="6974286" y="1193442"/>
          <a:ext cx="2080611" cy="2080611"/>
        </a:xfrm>
        <a:prstGeom prst="teardrop">
          <a:avLst>
            <a:gd name="adj" fmla="val 1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B43AC-B420-48CD-8E4C-2A5AC6989247}">
      <dsp:nvSpPr>
        <dsp:cNvPr id="0" name=""/>
        <dsp:cNvSpPr/>
      </dsp:nvSpPr>
      <dsp:spPr>
        <a:xfrm>
          <a:off x="7045041" y="1262719"/>
          <a:ext cx="1942423" cy="1942421"/>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a:t>
          </a:r>
        </a:p>
      </dsp:txBody>
      <dsp:txXfrm>
        <a:off x="7321897" y="1540260"/>
        <a:ext cx="1387603" cy="1387339"/>
      </dsp:txXfrm>
    </dsp:sp>
    <dsp:sp modelId="{F5E1B4AE-E579-493E-BD78-352DBF60B12B}">
      <dsp:nvSpPr>
        <dsp:cNvPr id="0" name=""/>
        <dsp:cNvSpPr/>
      </dsp:nvSpPr>
      <dsp:spPr>
        <a:xfrm rot="2700000">
          <a:off x="4824774" y="1193442"/>
          <a:ext cx="2080611" cy="2080611"/>
        </a:xfrm>
        <a:prstGeom prst="teardrop">
          <a:avLst>
            <a:gd name="adj" fmla="val 1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B1471-B9BB-4863-9348-6196C56AF06C}">
      <dsp:nvSpPr>
        <dsp:cNvPr id="0" name=""/>
        <dsp:cNvSpPr/>
      </dsp:nvSpPr>
      <dsp:spPr>
        <a:xfrm>
          <a:off x="4894421" y="1262719"/>
          <a:ext cx="1942423" cy="1942421"/>
        </a:xfrm>
        <a:prstGeom prst="ellipse">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Poorer countries suffer more</a:t>
          </a:r>
        </a:p>
      </dsp:txBody>
      <dsp:txXfrm>
        <a:off x="5171277" y="1540260"/>
        <a:ext cx="1387603" cy="1387339"/>
      </dsp:txXfrm>
    </dsp:sp>
    <dsp:sp modelId="{D03B4A33-98B7-435C-BFF1-865C2D9026ED}">
      <dsp:nvSpPr>
        <dsp:cNvPr id="0" name=""/>
        <dsp:cNvSpPr/>
      </dsp:nvSpPr>
      <dsp:spPr>
        <a:xfrm rot="2700000">
          <a:off x="2674154" y="1193442"/>
          <a:ext cx="2080611" cy="2080611"/>
        </a:xfrm>
        <a:prstGeom prst="teardrop">
          <a:avLst>
            <a:gd name="adj" fmla="val 1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63DF2-8E48-429D-B137-4169795DE57B}">
      <dsp:nvSpPr>
        <dsp:cNvPr id="0" name=""/>
        <dsp:cNvSpPr/>
      </dsp:nvSpPr>
      <dsp:spPr>
        <a:xfrm>
          <a:off x="2743801" y="1262719"/>
          <a:ext cx="1942423" cy="1942421"/>
        </a:xfrm>
        <a:prstGeom prst="ellipse">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BUT...</a:t>
          </a:r>
        </a:p>
        <a:p>
          <a:pPr lvl="0" algn="ctr" defTabSz="889000">
            <a:lnSpc>
              <a:spcPct val="90000"/>
            </a:lnSpc>
            <a:spcBef>
              <a:spcPct val="0"/>
            </a:spcBef>
            <a:spcAft>
              <a:spcPct val="35000"/>
            </a:spcAft>
          </a:pPr>
          <a:r>
            <a:rPr lang="en-US" sz="2000" kern="1200" dirty="0"/>
            <a:t>BECAUSE OF THIS</a:t>
          </a:r>
        </a:p>
      </dsp:txBody>
      <dsp:txXfrm>
        <a:off x="3021765" y="1540260"/>
        <a:ext cx="1387603" cy="1387339"/>
      </dsp:txXfrm>
    </dsp:sp>
    <dsp:sp modelId="{1F2AE59E-729E-4A4A-BE6F-F73A391E2633}">
      <dsp:nvSpPr>
        <dsp:cNvPr id="0" name=""/>
        <dsp:cNvSpPr/>
      </dsp:nvSpPr>
      <dsp:spPr>
        <a:xfrm rot="2700000">
          <a:off x="523534" y="1193442"/>
          <a:ext cx="2080611" cy="2080611"/>
        </a:xfrm>
        <a:prstGeom prst="teardrop">
          <a:avLst>
            <a:gd name="adj" fmla="val 1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80C1B-221F-41B8-8786-22284B0A8A39}">
      <dsp:nvSpPr>
        <dsp:cNvPr id="0" name=""/>
        <dsp:cNvSpPr/>
      </dsp:nvSpPr>
      <dsp:spPr>
        <a:xfrm>
          <a:off x="593182" y="1262719"/>
          <a:ext cx="1942423" cy="1942421"/>
        </a:xfrm>
        <a:prstGeom prst="ellipse">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Rich countries consume more</a:t>
          </a:r>
        </a:p>
      </dsp:txBody>
      <dsp:txXfrm>
        <a:off x="871146" y="1540260"/>
        <a:ext cx="1387603" cy="1387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1D5C6-CB00-4ECE-9091-4E333DFB63BC}">
      <dsp:nvSpPr>
        <dsp:cNvPr id="0" name=""/>
        <dsp:cNvSpPr/>
      </dsp:nvSpPr>
      <dsp:spPr>
        <a:xfrm>
          <a:off x="3674935" y="0"/>
          <a:ext cx="1232725" cy="684847"/>
        </a:xfrm>
        <a:prstGeom prst="roundRect">
          <a:avLst>
            <a:gd name="adj" fmla="val 1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Poorer Countries</a:t>
          </a:r>
        </a:p>
      </dsp:txBody>
      <dsp:txXfrm>
        <a:off x="3694993" y="20058"/>
        <a:ext cx="1192609" cy="644731"/>
      </dsp:txXfrm>
    </dsp:sp>
    <dsp:sp modelId="{8CA96C31-7D6F-4F87-935A-68EBA19A873F}">
      <dsp:nvSpPr>
        <dsp:cNvPr id="0" name=""/>
        <dsp:cNvSpPr/>
      </dsp:nvSpPr>
      <dsp:spPr>
        <a:xfrm>
          <a:off x="5455538" y="0"/>
          <a:ext cx="1232725" cy="684847"/>
        </a:xfrm>
        <a:prstGeom prst="roundRect">
          <a:avLst>
            <a:gd name="adj" fmla="val 10000"/>
          </a:avLst>
        </a:prstGeom>
        <a:solidFill>
          <a:schemeClr val="accent5">
            <a:tint val="40000"/>
            <a:alpha val="90000"/>
            <a:hueOff val="1904208"/>
            <a:satOff val="652"/>
            <a:lumOff val="921"/>
            <a:alphaOff val="0"/>
          </a:schemeClr>
        </a:solidFill>
        <a:ln w="15875" cap="flat" cmpd="sng" algn="ctr">
          <a:solidFill>
            <a:schemeClr val="accent5">
              <a:tint val="40000"/>
              <a:alpha val="90000"/>
              <a:hueOff val="1904208"/>
              <a:satOff val="652"/>
              <a:lumOff val="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Richer Countries</a:t>
          </a:r>
        </a:p>
      </dsp:txBody>
      <dsp:txXfrm>
        <a:off x="5475596" y="20058"/>
        <a:ext cx="1192609" cy="644731"/>
      </dsp:txXfrm>
    </dsp:sp>
    <dsp:sp modelId="{18CE2BC9-7EF1-4974-996C-ED2A9345EA82}">
      <dsp:nvSpPr>
        <dsp:cNvPr id="0" name=""/>
        <dsp:cNvSpPr/>
      </dsp:nvSpPr>
      <dsp:spPr>
        <a:xfrm>
          <a:off x="4924782" y="2910601"/>
          <a:ext cx="513635" cy="513635"/>
        </a:xfrm>
        <a:prstGeom prst="triangle">
          <a:avLst/>
        </a:prstGeom>
        <a:solidFill>
          <a:schemeClr val="accent5">
            <a:tint val="40000"/>
            <a:alpha val="90000"/>
            <a:hueOff val="3808417"/>
            <a:satOff val="1305"/>
            <a:lumOff val="1843"/>
            <a:alphaOff val="0"/>
          </a:schemeClr>
        </a:solidFill>
        <a:ln w="15875" cap="flat" cmpd="sng" algn="ctr">
          <a:solidFill>
            <a:schemeClr val="accent5">
              <a:tint val="40000"/>
              <a:alpha val="90000"/>
              <a:hueOff val="3808417"/>
              <a:satOff val="1305"/>
              <a:lumOff val="1843"/>
              <a:alphaOff val="0"/>
            </a:schemeClr>
          </a:solidFill>
          <a:prstDash val="solid"/>
        </a:ln>
        <a:effectLst/>
      </dsp:spPr>
      <dsp:style>
        <a:lnRef idx="2">
          <a:scrgbClr r="0" g="0" b="0"/>
        </a:lnRef>
        <a:fillRef idx="1">
          <a:scrgbClr r="0" g="0" b="0"/>
        </a:fillRef>
        <a:effectRef idx="0">
          <a:scrgbClr r="0" g="0" b="0"/>
        </a:effectRef>
        <a:fontRef idx="minor"/>
      </dsp:style>
    </dsp:sp>
    <dsp:sp modelId="{CB15AF9E-4C4B-4100-863B-0182BFF2506F}">
      <dsp:nvSpPr>
        <dsp:cNvPr id="0" name=""/>
        <dsp:cNvSpPr/>
      </dsp:nvSpPr>
      <dsp:spPr>
        <a:xfrm rot="240000">
          <a:off x="3640222" y="2690502"/>
          <a:ext cx="3082754" cy="215567"/>
        </a:xfrm>
        <a:prstGeom prst="rect">
          <a:avLst/>
        </a:prstGeom>
        <a:solidFill>
          <a:schemeClr val="accent5">
            <a:tint val="40000"/>
            <a:alpha val="90000"/>
            <a:hueOff val="5712625"/>
            <a:satOff val="1957"/>
            <a:lumOff val="2764"/>
            <a:alphaOff val="0"/>
          </a:schemeClr>
        </a:solidFill>
        <a:ln w="15875" cap="flat" cmpd="sng" algn="ctr">
          <a:solidFill>
            <a:schemeClr val="accent5">
              <a:tint val="40000"/>
              <a:alpha val="90000"/>
              <a:hueOff val="5712625"/>
              <a:satOff val="1957"/>
              <a:lumOff val="2764"/>
              <a:alphaOff val="0"/>
            </a:schemeClr>
          </a:solidFill>
          <a:prstDash val="solid"/>
        </a:ln>
        <a:effectLst/>
      </dsp:spPr>
      <dsp:style>
        <a:lnRef idx="2">
          <a:scrgbClr r="0" g="0" b="0"/>
        </a:lnRef>
        <a:fillRef idx="1">
          <a:scrgbClr r="0" g="0" b="0"/>
        </a:fillRef>
        <a:effectRef idx="0">
          <a:scrgbClr r="0" g="0" b="0"/>
        </a:effectRef>
        <a:fontRef idx="minor"/>
      </dsp:style>
    </dsp:sp>
    <dsp:sp modelId="{E55FBEE0-9C94-4C87-822B-FD8E0A33D2C9}">
      <dsp:nvSpPr>
        <dsp:cNvPr id="0" name=""/>
        <dsp:cNvSpPr/>
      </dsp:nvSpPr>
      <dsp:spPr>
        <a:xfrm rot="240000">
          <a:off x="5494466" y="2302150"/>
          <a:ext cx="1223355" cy="4224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Water</a:t>
          </a:r>
        </a:p>
      </dsp:txBody>
      <dsp:txXfrm>
        <a:off x="5515090" y="2322774"/>
        <a:ext cx="1182107" cy="381231"/>
      </dsp:txXfrm>
    </dsp:sp>
    <dsp:sp modelId="{3DC7E5D3-9E2D-4832-8593-EAD80611AD09}">
      <dsp:nvSpPr>
        <dsp:cNvPr id="0" name=""/>
        <dsp:cNvSpPr/>
      </dsp:nvSpPr>
      <dsp:spPr>
        <a:xfrm rot="240000">
          <a:off x="5528708" y="1850151"/>
          <a:ext cx="1223355" cy="422479"/>
        </a:xfrm>
        <a:prstGeom prst="roundRect">
          <a:avLst/>
        </a:prstGeom>
        <a:solidFill>
          <a:schemeClr val="accent5">
            <a:hueOff val="1021252"/>
            <a:satOff val="-611"/>
            <a:lumOff val="25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Food</a:t>
          </a:r>
        </a:p>
      </dsp:txBody>
      <dsp:txXfrm>
        <a:off x="5549332" y="1870775"/>
        <a:ext cx="1182107" cy="381231"/>
      </dsp:txXfrm>
    </dsp:sp>
    <dsp:sp modelId="{9413E91C-7268-4B39-8935-429D88185774}">
      <dsp:nvSpPr>
        <dsp:cNvPr id="0" name=""/>
        <dsp:cNvSpPr/>
      </dsp:nvSpPr>
      <dsp:spPr>
        <a:xfrm rot="240000">
          <a:off x="5562950" y="1398151"/>
          <a:ext cx="1223355" cy="422479"/>
        </a:xfrm>
        <a:prstGeom prst="roundRect">
          <a:avLst/>
        </a:prstGeom>
        <a:solidFill>
          <a:schemeClr val="accent5">
            <a:hueOff val="2042505"/>
            <a:satOff val="-1222"/>
            <a:lumOff val="50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Shelter</a:t>
          </a:r>
        </a:p>
      </dsp:txBody>
      <dsp:txXfrm>
        <a:off x="5583574" y="1418775"/>
        <a:ext cx="1182107" cy="381231"/>
      </dsp:txXfrm>
    </dsp:sp>
    <dsp:sp modelId="{DBC6EDC8-E9B7-44F4-8B91-685B5F902C1A}">
      <dsp:nvSpPr>
        <dsp:cNvPr id="0" name=""/>
        <dsp:cNvSpPr/>
      </dsp:nvSpPr>
      <dsp:spPr>
        <a:xfrm rot="240000">
          <a:off x="5597193" y="946152"/>
          <a:ext cx="1223355" cy="422479"/>
        </a:xfrm>
        <a:prstGeom prst="roundRect">
          <a:avLst/>
        </a:prstGeom>
        <a:solidFill>
          <a:schemeClr val="accent5">
            <a:hueOff val="3063757"/>
            <a:satOff val="-1833"/>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'STUFF'</a:t>
          </a:r>
        </a:p>
      </dsp:txBody>
      <dsp:txXfrm>
        <a:off x="5617817" y="966776"/>
        <a:ext cx="1182107" cy="381231"/>
      </dsp:txXfrm>
    </dsp:sp>
    <dsp:sp modelId="{4EF29163-3586-4E79-B9F3-B273703877B4}">
      <dsp:nvSpPr>
        <dsp:cNvPr id="0" name=""/>
        <dsp:cNvSpPr/>
      </dsp:nvSpPr>
      <dsp:spPr>
        <a:xfrm rot="240000">
          <a:off x="3713862" y="2178877"/>
          <a:ext cx="1223355" cy="422479"/>
        </a:xfrm>
        <a:prstGeom prst="roundRect">
          <a:avLst/>
        </a:prstGeom>
        <a:solidFill>
          <a:schemeClr val="accent5">
            <a:hueOff val="4085009"/>
            <a:satOff val="-2444"/>
            <a:lumOff val="10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Water</a:t>
          </a:r>
        </a:p>
      </dsp:txBody>
      <dsp:txXfrm>
        <a:off x="3734486" y="2199501"/>
        <a:ext cx="1182107" cy="381231"/>
      </dsp:txXfrm>
    </dsp:sp>
    <dsp:sp modelId="{0C013038-DA7C-4270-9173-02077DEA143A}">
      <dsp:nvSpPr>
        <dsp:cNvPr id="0" name=""/>
        <dsp:cNvSpPr/>
      </dsp:nvSpPr>
      <dsp:spPr>
        <a:xfrm rot="240000">
          <a:off x="3748105" y="1726878"/>
          <a:ext cx="1223355" cy="422479"/>
        </a:xfrm>
        <a:prstGeom prst="roundRect">
          <a:avLst/>
        </a:prstGeom>
        <a:solidFill>
          <a:schemeClr val="accent5">
            <a:hueOff val="5106261"/>
            <a:satOff val="-3055"/>
            <a:lumOff val="125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Food </a:t>
          </a:r>
        </a:p>
      </dsp:txBody>
      <dsp:txXfrm>
        <a:off x="3768729" y="1747502"/>
        <a:ext cx="1182107" cy="381231"/>
      </dsp:txXfrm>
    </dsp:sp>
    <dsp:sp modelId="{17A92B49-7851-4A6D-9EA9-5785279D66D4}">
      <dsp:nvSpPr>
        <dsp:cNvPr id="0" name=""/>
        <dsp:cNvSpPr/>
      </dsp:nvSpPr>
      <dsp:spPr>
        <a:xfrm rot="240000">
          <a:off x="3782347" y="1274879"/>
          <a:ext cx="1223355" cy="422479"/>
        </a:xfrm>
        <a:prstGeom prst="round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Shelter</a:t>
          </a:r>
        </a:p>
      </dsp:txBody>
      <dsp:txXfrm>
        <a:off x="3802971" y="1295503"/>
        <a:ext cx="1182107" cy="381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004D8-2C4F-49D2-B7FA-D3FFCC7C54DE}">
      <dsp:nvSpPr>
        <dsp:cNvPr id="0" name=""/>
        <dsp:cNvSpPr/>
      </dsp:nvSpPr>
      <dsp:spPr>
        <a:xfrm>
          <a:off x="0" y="237457"/>
          <a:ext cx="6424023" cy="5733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576" tIns="291592" rIns="49857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What is Climate Change?</a:t>
          </a:r>
          <a:endParaRPr lang="en-US" sz="1400" kern="1200" dirty="0"/>
        </a:p>
      </dsp:txBody>
      <dsp:txXfrm>
        <a:off x="0" y="237457"/>
        <a:ext cx="6424023" cy="573300"/>
      </dsp:txXfrm>
    </dsp:sp>
    <dsp:sp modelId="{3D686588-FB16-4322-AC15-79AB6052C1B4}">
      <dsp:nvSpPr>
        <dsp:cNvPr id="0" name=""/>
        <dsp:cNvSpPr/>
      </dsp:nvSpPr>
      <dsp:spPr>
        <a:xfrm>
          <a:off x="321201" y="30817"/>
          <a:ext cx="4496816"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969" tIns="0" rIns="169969" bIns="0" numCol="1" spcCol="1270" anchor="ctr" anchorCtr="0">
          <a:noAutofit/>
        </a:bodyPr>
        <a:lstStyle/>
        <a:p>
          <a:pPr lvl="0" algn="l" defTabSz="622300">
            <a:lnSpc>
              <a:spcPct val="90000"/>
            </a:lnSpc>
            <a:spcBef>
              <a:spcPct val="0"/>
            </a:spcBef>
            <a:spcAft>
              <a:spcPct val="35000"/>
            </a:spcAft>
          </a:pPr>
          <a:r>
            <a:rPr lang="en-US" sz="1400" kern="1200" dirty="0" smtClean="0"/>
            <a:t>Group 1</a:t>
          </a:r>
          <a:endParaRPr lang="en-US" sz="1400" kern="1200" dirty="0"/>
        </a:p>
      </dsp:txBody>
      <dsp:txXfrm>
        <a:off x="341376" y="50992"/>
        <a:ext cx="4456466" cy="372930"/>
      </dsp:txXfrm>
    </dsp:sp>
    <dsp:sp modelId="{9CEF7786-00F6-4CC8-A613-AA50314C7750}">
      <dsp:nvSpPr>
        <dsp:cNvPr id="0" name=""/>
        <dsp:cNvSpPr/>
      </dsp:nvSpPr>
      <dsp:spPr>
        <a:xfrm>
          <a:off x="0" y="1092997"/>
          <a:ext cx="6424023" cy="5733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576" tIns="291592" rIns="49857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What are the causes of Climate Change?</a:t>
          </a:r>
          <a:endParaRPr lang="en-US" sz="1400" kern="1200" dirty="0"/>
        </a:p>
      </dsp:txBody>
      <dsp:txXfrm>
        <a:off x="0" y="1092997"/>
        <a:ext cx="6424023" cy="573300"/>
      </dsp:txXfrm>
    </dsp:sp>
    <dsp:sp modelId="{179F806B-D5C8-4F09-BC5E-029EEEE1318D}">
      <dsp:nvSpPr>
        <dsp:cNvPr id="0" name=""/>
        <dsp:cNvSpPr/>
      </dsp:nvSpPr>
      <dsp:spPr>
        <a:xfrm>
          <a:off x="321201" y="886358"/>
          <a:ext cx="4496816"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969" tIns="0" rIns="169969" bIns="0" numCol="1" spcCol="1270" anchor="ctr" anchorCtr="0">
          <a:noAutofit/>
        </a:bodyPr>
        <a:lstStyle/>
        <a:p>
          <a:pPr lvl="0" algn="l" defTabSz="622300">
            <a:lnSpc>
              <a:spcPct val="90000"/>
            </a:lnSpc>
            <a:spcBef>
              <a:spcPct val="0"/>
            </a:spcBef>
            <a:spcAft>
              <a:spcPct val="35000"/>
            </a:spcAft>
          </a:pPr>
          <a:r>
            <a:rPr lang="en-US" sz="1400" kern="1200" dirty="0" smtClean="0"/>
            <a:t>Group 2</a:t>
          </a:r>
          <a:endParaRPr lang="en-US" sz="1400" kern="1200" dirty="0"/>
        </a:p>
      </dsp:txBody>
      <dsp:txXfrm>
        <a:off x="341376" y="906533"/>
        <a:ext cx="4456466" cy="372930"/>
      </dsp:txXfrm>
    </dsp:sp>
    <dsp:sp modelId="{14D68DDD-B57C-475D-AB0C-CAD1DA110787}">
      <dsp:nvSpPr>
        <dsp:cNvPr id="0" name=""/>
        <dsp:cNvSpPr/>
      </dsp:nvSpPr>
      <dsp:spPr>
        <a:xfrm>
          <a:off x="0" y="1948538"/>
          <a:ext cx="6424023" cy="5733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576" tIns="291592" rIns="49857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What are the effects of Climate Change?</a:t>
          </a:r>
          <a:endParaRPr lang="en-US" sz="1400" kern="1200" dirty="0"/>
        </a:p>
      </dsp:txBody>
      <dsp:txXfrm>
        <a:off x="0" y="1948538"/>
        <a:ext cx="6424023" cy="573300"/>
      </dsp:txXfrm>
    </dsp:sp>
    <dsp:sp modelId="{E8EE2B1D-08B9-447B-8A13-869CB20E4213}">
      <dsp:nvSpPr>
        <dsp:cNvPr id="0" name=""/>
        <dsp:cNvSpPr/>
      </dsp:nvSpPr>
      <dsp:spPr>
        <a:xfrm>
          <a:off x="321201" y="1741898"/>
          <a:ext cx="4496816"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969" tIns="0" rIns="169969" bIns="0" numCol="1" spcCol="1270" anchor="ctr" anchorCtr="0">
          <a:noAutofit/>
        </a:bodyPr>
        <a:lstStyle/>
        <a:p>
          <a:pPr lvl="0" algn="l" defTabSz="622300">
            <a:lnSpc>
              <a:spcPct val="90000"/>
            </a:lnSpc>
            <a:spcBef>
              <a:spcPct val="0"/>
            </a:spcBef>
            <a:spcAft>
              <a:spcPct val="35000"/>
            </a:spcAft>
          </a:pPr>
          <a:r>
            <a:rPr lang="en-US" sz="1400" kern="1200" dirty="0" smtClean="0"/>
            <a:t>Group 3</a:t>
          </a:r>
          <a:endParaRPr lang="en-US" sz="1400" kern="1200" dirty="0"/>
        </a:p>
      </dsp:txBody>
      <dsp:txXfrm>
        <a:off x="341376" y="1762073"/>
        <a:ext cx="4456466" cy="372930"/>
      </dsp:txXfrm>
    </dsp:sp>
    <dsp:sp modelId="{4946B012-0EBE-42EE-89D9-1CFCCB85EF49}">
      <dsp:nvSpPr>
        <dsp:cNvPr id="0" name=""/>
        <dsp:cNvSpPr/>
      </dsp:nvSpPr>
      <dsp:spPr>
        <a:xfrm>
          <a:off x="0" y="2804078"/>
          <a:ext cx="6424023" cy="5733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576" tIns="291592" rIns="49857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What needs to change in Ireland with respect to Climate Change?</a:t>
          </a:r>
          <a:endParaRPr lang="en-US" sz="1400" kern="1200" dirty="0"/>
        </a:p>
      </dsp:txBody>
      <dsp:txXfrm>
        <a:off x="0" y="2804078"/>
        <a:ext cx="6424023" cy="573300"/>
      </dsp:txXfrm>
    </dsp:sp>
    <dsp:sp modelId="{19F61D85-32EB-4921-AA9B-550D73278431}">
      <dsp:nvSpPr>
        <dsp:cNvPr id="0" name=""/>
        <dsp:cNvSpPr/>
      </dsp:nvSpPr>
      <dsp:spPr>
        <a:xfrm>
          <a:off x="321201" y="2597438"/>
          <a:ext cx="4496816" cy="4132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969" tIns="0" rIns="169969" bIns="0" numCol="1" spcCol="1270" anchor="ctr" anchorCtr="0">
          <a:noAutofit/>
        </a:bodyPr>
        <a:lstStyle/>
        <a:p>
          <a:pPr lvl="0" algn="l" defTabSz="622300">
            <a:lnSpc>
              <a:spcPct val="90000"/>
            </a:lnSpc>
            <a:spcBef>
              <a:spcPct val="0"/>
            </a:spcBef>
            <a:spcAft>
              <a:spcPct val="35000"/>
            </a:spcAft>
          </a:pPr>
          <a:r>
            <a:rPr lang="en-US" sz="1400" kern="1200" dirty="0" smtClean="0"/>
            <a:t>Group 4</a:t>
          </a:r>
          <a:endParaRPr lang="en-US" sz="1400" kern="1200" dirty="0"/>
        </a:p>
      </dsp:txBody>
      <dsp:txXfrm>
        <a:off x="341376" y="2617613"/>
        <a:ext cx="4456466"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32hNg6M3Z2c"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hyperlink" Target="http://www.trocair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4FdwZK6pL1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atholic.org/"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limate.gov/" TargetMode="External"/><Relationship Id="rId2" Type="http://schemas.openxmlformats.org/officeDocument/2006/relationships/hyperlink" Target="http://www.greenpeac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reeimage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catholic.ie/wp-content/video/?ID=3578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IcP5E2trsX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Sharing Our Common Home</a:t>
            </a:r>
            <a:endParaRPr lang="en-IE" dirty="0"/>
          </a:p>
        </p:txBody>
      </p:sp>
      <p:sp>
        <p:nvSpPr>
          <p:cNvPr id="3" name="Subtitle 2"/>
          <p:cNvSpPr>
            <a:spLocks noGrp="1"/>
          </p:cNvSpPr>
          <p:nvPr>
            <p:ph type="subTitle" idx="1"/>
          </p:nvPr>
        </p:nvSpPr>
        <p:spPr/>
        <p:txBody>
          <a:bodyPr/>
          <a:lstStyle/>
          <a:p>
            <a:r>
              <a:rPr lang="en-IE" dirty="0" smtClean="0"/>
              <a:t>Friday</a:t>
            </a:r>
            <a:endParaRPr lang="en-IE" dirty="0"/>
          </a:p>
        </p:txBody>
      </p:sp>
      <p:pic>
        <p:nvPicPr>
          <p:cNvPr id="1026" name="Picture 2" descr="Image result for catholic schools wee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1698034"/>
            <a:ext cx="1943100"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7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Cry of the Earth</a:t>
            </a:r>
            <a:endParaRPr lang="en-IE" dirty="0"/>
          </a:p>
        </p:txBody>
      </p:sp>
      <p:sp>
        <p:nvSpPr>
          <p:cNvPr id="4" name="Content Placeholder 3"/>
          <p:cNvSpPr>
            <a:spLocks noGrp="1"/>
          </p:cNvSpPr>
          <p:nvPr>
            <p:ph sz="quarter" idx="13"/>
          </p:nvPr>
        </p:nvSpPr>
        <p:spPr/>
        <p:txBody>
          <a:bodyPr/>
          <a:lstStyle/>
          <a:p>
            <a:endParaRPr lang="en-IE" dirty="0"/>
          </a:p>
        </p:txBody>
      </p:sp>
      <p:sp>
        <p:nvSpPr>
          <p:cNvPr id="5" name="Content Placeholder 4"/>
          <p:cNvSpPr>
            <a:spLocks noGrp="1"/>
          </p:cNvSpPr>
          <p:nvPr>
            <p:ph sz="quarter" idx="14"/>
          </p:nvPr>
        </p:nvSpPr>
        <p:spPr/>
        <p:txBody>
          <a:bodyPr/>
          <a:lstStyle/>
          <a:p>
            <a:endParaRPr lang="en-IE"/>
          </a:p>
        </p:txBody>
      </p:sp>
      <p:pic>
        <p:nvPicPr>
          <p:cNvPr id="7" name="Picture 6" descr="Free Stock Photo: Photochemical smog is the chemical reaction of sunlight, nitrogen oxides and volatile organic compounds resulting in toxic airborne particulate matter and ozone pollution"/>
          <p:cNvPicPr/>
          <p:nvPr/>
        </p:nvPicPr>
        <p:blipFill>
          <a:blip r:embed="rId2">
            <a:extLst>
              <a:ext uri="{28A0092B-C50C-407E-A947-70E740481C1C}">
                <a14:useLocalDpi xmlns:a14="http://schemas.microsoft.com/office/drawing/2010/main" val="0"/>
              </a:ext>
            </a:extLst>
          </a:blip>
          <a:srcRect/>
          <a:stretch>
            <a:fillRect/>
          </a:stretch>
        </p:blipFill>
        <p:spPr bwMode="auto">
          <a:xfrm>
            <a:off x="1336810" y="2669377"/>
            <a:ext cx="4682990" cy="2819536"/>
          </a:xfrm>
          <a:prstGeom prst="rect">
            <a:avLst/>
          </a:prstGeom>
          <a:noFill/>
          <a:ln>
            <a:noFill/>
          </a:ln>
        </p:spPr>
      </p:pic>
      <p:sp>
        <p:nvSpPr>
          <p:cNvPr id="3" name="Action Button: Movie 2">
            <a:hlinkClick r:id="rId3" highlightClick="1"/>
          </p:cNvPr>
          <p:cNvSpPr/>
          <p:nvPr/>
        </p:nvSpPr>
        <p:spPr>
          <a:xfrm>
            <a:off x="7602583" y="3304903"/>
            <a:ext cx="3056708" cy="150222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9272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90648" y="131718"/>
            <a:ext cx="3592286" cy="222068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E" dirty="0" smtClean="0"/>
              <a:t>In the beginning, God created the heavens and the earth and God said ‘Let there by light’ (Book of Genesis)</a:t>
            </a:r>
            <a:endParaRPr lang="en-IE" dirty="0"/>
          </a:p>
        </p:txBody>
      </p:sp>
      <p:sp>
        <p:nvSpPr>
          <p:cNvPr id="8" name="Cloud Callout 7"/>
          <p:cNvSpPr/>
          <p:nvPr/>
        </p:nvSpPr>
        <p:spPr>
          <a:xfrm>
            <a:off x="3529148" y="451756"/>
            <a:ext cx="4362995" cy="2684417"/>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dirty="0" smtClean="0"/>
              <a:t>‘I see his blood upon the rose, and in the stars the glory of his eyes, His body gleams amid eternal snows, His tears fall from the skies’ (Joseph Mary Plunkett)</a:t>
            </a:r>
            <a:endParaRPr lang="en-IE" dirty="0"/>
          </a:p>
        </p:txBody>
      </p:sp>
      <p:sp>
        <p:nvSpPr>
          <p:cNvPr id="9" name="Cloud Callout 8"/>
          <p:cNvSpPr/>
          <p:nvPr/>
        </p:nvSpPr>
        <p:spPr>
          <a:xfrm>
            <a:off x="7541622" y="230232"/>
            <a:ext cx="4362995" cy="2684417"/>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dirty="0" smtClean="0"/>
              <a:t>‘I see his face in every flower; The thunder and the singing of the birds, Are but the voice – and carven by his power, Rocks are his written words’ (Joseph Mary Plunkett)</a:t>
            </a:r>
            <a:endParaRPr lang="en-IE" dirty="0"/>
          </a:p>
        </p:txBody>
      </p:sp>
      <p:sp>
        <p:nvSpPr>
          <p:cNvPr id="10" name="Cloud Callout 9"/>
          <p:cNvSpPr/>
          <p:nvPr/>
        </p:nvSpPr>
        <p:spPr>
          <a:xfrm>
            <a:off x="117565" y="2514598"/>
            <a:ext cx="4676503" cy="286294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smtClean="0"/>
              <a:t>‘God saw that all God made was indeed very good.  And God said: ‘I now establish my covenant with you and your descendants after you and with every living creature on earth.’ (Book of Genesis)</a:t>
            </a:r>
            <a:endParaRPr lang="en-IE" dirty="0"/>
          </a:p>
        </p:txBody>
      </p:sp>
      <p:sp>
        <p:nvSpPr>
          <p:cNvPr id="11" name="Cloud Callout 10"/>
          <p:cNvSpPr/>
          <p:nvPr/>
        </p:nvSpPr>
        <p:spPr>
          <a:xfrm>
            <a:off x="3762102" y="3757748"/>
            <a:ext cx="4362995" cy="2684417"/>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dirty="0" smtClean="0"/>
              <a:t>‘You love all that exists because your spirit is in all things.’</a:t>
            </a:r>
          </a:p>
          <a:p>
            <a:pPr algn="ctr"/>
            <a:r>
              <a:rPr lang="en-IE" dirty="0" smtClean="0"/>
              <a:t>(Book of Wisdom)</a:t>
            </a:r>
          </a:p>
        </p:txBody>
      </p:sp>
      <p:sp>
        <p:nvSpPr>
          <p:cNvPr id="12" name="Cloud Callout 11"/>
          <p:cNvSpPr/>
          <p:nvPr/>
        </p:nvSpPr>
        <p:spPr>
          <a:xfrm>
            <a:off x="7354387" y="2514598"/>
            <a:ext cx="4737464" cy="3450771"/>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smtClean="0"/>
              <a:t>‘I draw to myself today, strength of Heaven, and glory of sun, brightness of moon, radiance of fire, swiftness of lightning, speed of wind, depth of the sea, stability of earth, firmness of rock… (St. Patrick’s Breastplate)</a:t>
            </a:r>
            <a:endParaRPr lang="en-IE" dirty="0"/>
          </a:p>
        </p:txBody>
      </p:sp>
    </p:spTree>
    <p:extLst>
      <p:ext uri="{BB962C8B-B14F-4D97-AF65-F5344CB8AC3E}">
        <p14:creationId xmlns:p14="http://schemas.microsoft.com/office/powerpoint/2010/main" val="352802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Task</a:t>
            </a:r>
            <a:endParaRPr lang="en-IE" dirty="0"/>
          </a:p>
        </p:txBody>
      </p:sp>
      <p:sp>
        <p:nvSpPr>
          <p:cNvPr id="3" name="Content Placeholder 2"/>
          <p:cNvSpPr>
            <a:spLocks noGrp="1"/>
          </p:cNvSpPr>
          <p:nvPr>
            <p:ph sz="quarter" idx="13"/>
          </p:nvPr>
        </p:nvSpPr>
        <p:spPr>
          <a:xfrm>
            <a:off x="1005841" y="1881051"/>
            <a:ext cx="10750730" cy="4754880"/>
          </a:xfrm>
        </p:spPr>
        <p:txBody>
          <a:bodyPr/>
          <a:lstStyle/>
          <a:p>
            <a:r>
              <a:rPr lang="en-IE" dirty="0" smtClean="0"/>
              <a:t>Students are invited to divide into the following groups:</a:t>
            </a:r>
          </a:p>
          <a:p>
            <a:endParaRPr lang="en-IE" dirty="0"/>
          </a:p>
          <a:p>
            <a:endParaRPr lang="en-IE" dirty="0" smtClean="0"/>
          </a:p>
          <a:p>
            <a:endParaRPr lang="en-IE" dirty="0"/>
          </a:p>
          <a:p>
            <a:endParaRPr lang="en-IE" dirty="0" smtClean="0"/>
          </a:p>
          <a:p>
            <a:endParaRPr lang="en-IE" dirty="0"/>
          </a:p>
          <a:p>
            <a:pPr marL="0" indent="0">
              <a:buNone/>
            </a:pPr>
            <a:endParaRPr lang="en-IE" dirty="0" smtClean="0"/>
          </a:p>
          <a:p>
            <a:pPr marL="0" indent="0">
              <a:buNone/>
            </a:pPr>
            <a:r>
              <a:rPr lang="en-IE" dirty="0" smtClean="0"/>
              <a:t>Choose one of the quotes that appeared on the video and respond through the medium of either Art, poetry or drama</a:t>
            </a:r>
          </a:p>
          <a:p>
            <a:pPr marL="0" indent="0">
              <a:buNone/>
            </a:pPr>
            <a:endParaRPr lang="en-IE" dirty="0"/>
          </a:p>
          <a:p>
            <a:pPr marL="0" indent="0">
              <a:buNone/>
            </a:pPr>
            <a:endParaRPr lang="en-IE" dirty="0"/>
          </a:p>
        </p:txBody>
      </p:sp>
      <p:graphicFrame>
        <p:nvGraphicFramePr>
          <p:cNvPr id="5" name="Diagram 4"/>
          <p:cNvGraphicFramePr/>
          <p:nvPr>
            <p:extLst>
              <p:ext uri="{D42A27DB-BD31-4B8C-83A1-F6EECF244321}">
                <p14:modId xmlns:p14="http://schemas.microsoft.com/office/powerpoint/2010/main" val="526465766"/>
              </p:ext>
            </p:extLst>
          </p:nvPr>
        </p:nvGraphicFramePr>
        <p:xfrm>
          <a:off x="3719492" y="2420162"/>
          <a:ext cx="4753016" cy="256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855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3" name="Content Placeholder 2"/>
          <p:cNvSpPr>
            <a:spLocks noGrp="1"/>
          </p:cNvSpPr>
          <p:nvPr>
            <p:ph sz="quarter" idx="13"/>
          </p:nvPr>
        </p:nvSpPr>
        <p:spPr/>
        <p:txBody>
          <a:bodyPr/>
          <a:lstStyle/>
          <a:p>
            <a:endParaRPr lang="en-IE" dirty="0" smtClean="0"/>
          </a:p>
          <a:p>
            <a:pPr marL="0" indent="0">
              <a:buNone/>
            </a:pPr>
            <a:r>
              <a:rPr lang="en-IE" dirty="0" smtClean="0"/>
              <a:t>Take the quote from the book of wisdom.  Investigate what this statement really means.</a:t>
            </a:r>
            <a:endParaRPr lang="en-IE" dirty="0"/>
          </a:p>
        </p:txBody>
      </p:sp>
      <p:sp>
        <p:nvSpPr>
          <p:cNvPr id="4" name="Right Arrow 3"/>
          <p:cNvSpPr/>
          <p:nvPr/>
        </p:nvSpPr>
        <p:spPr>
          <a:xfrm>
            <a:off x="3905794" y="618517"/>
            <a:ext cx="5381897" cy="159617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E" dirty="0" smtClean="0"/>
              <a:t>Extension Exercise</a:t>
            </a:r>
            <a:endParaRPr lang="en-IE" dirty="0"/>
          </a:p>
        </p:txBody>
      </p:sp>
      <p:sp>
        <p:nvSpPr>
          <p:cNvPr id="7" name="Content Placeholder 6"/>
          <p:cNvSpPr>
            <a:spLocks noGrp="1"/>
          </p:cNvSpPr>
          <p:nvPr>
            <p:ph sz="quarter" idx="14"/>
          </p:nvPr>
        </p:nvSpPr>
        <p:spPr>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dirty="0" smtClean="0"/>
              <a:t>‘You love all that exists because your spirit is in all things.’</a:t>
            </a:r>
          </a:p>
          <a:p>
            <a:pPr algn="ctr"/>
            <a:r>
              <a:rPr lang="en-IE" dirty="0" smtClean="0"/>
              <a:t>(Book of Wisdom)</a:t>
            </a:r>
          </a:p>
        </p:txBody>
      </p:sp>
    </p:spTree>
    <p:extLst>
      <p:ext uri="{BB962C8B-B14F-4D97-AF65-F5344CB8AC3E}">
        <p14:creationId xmlns:p14="http://schemas.microsoft.com/office/powerpoint/2010/main" val="11384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Stewardship</a:t>
            </a:r>
            <a:endParaRPr lang="en-IE" dirty="0"/>
          </a:p>
        </p:txBody>
      </p:sp>
      <p:sp>
        <p:nvSpPr>
          <p:cNvPr id="6" name="Content Placeholder 5"/>
          <p:cNvSpPr>
            <a:spLocks noGrp="1"/>
          </p:cNvSpPr>
          <p:nvPr>
            <p:ph sz="quarter" idx="13"/>
          </p:nvPr>
        </p:nvSpPr>
        <p:spPr/>
        <p:txBody>
          <a:bodyPr/>
          <a:lstStyle/>
          <a:p>
            <a:r>
              <a:rPr lang="en-IE" dirty="0" smtClean="0"/>
              <a:t>God made us ‘stewards’ of his creation</a:t>
            </a:r>
          </a:p>
          <a:p>
            <a:endParaRPr lang="en-IE" dirty="0"/>
          </a:p>
          <a:p>
            <a:r>
              <a:rPr lang="en-IE" dirty="0" smtClean="0"/>
              <a:t>Responsibility to both the physical world &amp; the people in it</a:t>
            </a:r>
          </a:p>
          <a:p>
            <a:endParaRPr lang="en-IE" dirty="0"/>
          </a:p>
          <a:p>
            <a:r>
              <a:rPr lang="en-IE" dirty="0" smtClean="0"/>
              <a:t>Common Good – that which is of benefit to us all</a:t>
            </a:r>
            <a:endParaRPr lang="en-IE" dirty="0"/>
          </a:p>
        </p:txBody>
      </p:sp>
    </p:spTree>
    <p:extLst>
      <p:ext uri="{BB962C8B-B14F-4D97-AF65-F5344CB8AC3E}">
        <p14:creationId xmlns:p14="http://schemas.microsoft.com/office/powerpoint/2010/main" val="177316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Stewardship</a:t>
            </a:r>
            <a:endParaRPr lang="en-IE"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18417760"/>
              </p:ext>
            </p:extLst>
          </p:nvPr>
        </p:nvGraphicFramePr>
        <p:xfrm>
          <a:off x="378823" y="1854927"/>
          <a:ext cx="11299371" cy="4467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12126" y="5721531"/>
            <a:ext cx="6779623" cy="369332"/>
          </a:xfrm>
          <a:prstGeom prst="rect">
            <a:avLst/>
          </a:prstGeom>
          <a:noFill/>
        </p:spPr>
        <p:txBody>
          <a:bodyPr wrap="square" rtlCol="0">
            <a:spAutoFit/>
          </a:bodyPr>
          <a:lstStyle/>
          <a:p>
            <a:pPr algn="ctr"/>
            <a:r>
              <a:rPr lang="en-IE" dirty="0" smtClean="0"/>
              <a:t>If this process continues, there will not be a ‘Common Home’ to share!</a:t>
            </a:r>
            <a:endParaRPr lang="en-IE" dirty="0"/>
          </a:p>
        </p:txBody>
      </p:sp>
    </p:spTree>
    <p:extLst>
      <p:ext uri="{BB962C8B-B14F-4D97-AF65-F5344CB8AC3E}">
        <p14:creationId xmlns:p14="http://schemas.microsoft.com/office/powerpoint/2010/main" val="221291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Stewardship</a:t>
            </a:r>
            <a:endParaRPr lang="en-IE"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6495263"/>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84171" y="6230983"/>
            <a:ext cx="4924698" cy="369332"/>
          </a:xfrm>
          <a:prstGeom prst="rect">
            <a:avLst/>
          </a:prstGeom>
          <a:noFill/>
        </p:spPr>
        <p:txBody>
          <a:bodyPr wrap="square" rtlCol="0">
            <a:spAutoFit/>
          </a:bodyPr>
          <a:lstStyle/>
          <a:p>
            <a:r>
              <a:rPr lang="en-IE" dirty="0" smtClean="0"/>
              <a:t>         This is called OPPRESSION!</a:t>
            </a:r>
            <a:endParaRPr lang="en-IE" dirty="0"/>
          </a:p>
        </p:txBody>
      </p:sp>
    </p:spTree>
    <p:extLst>
      <p:ext uri="{BB962C8B-B14F-4D97-AF65-F5344CB8AC3E}">
        <p14:creationId xmlns:p14="http://schemas.microsoft.com/office/powerpoint/2010/main" val="3514818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Research Task</a:t>
            </a:r>
            <a:endParaRPr lang="en-IE" dirty="0"/>
          </a:p>
        </p:txBody>
      </p:sp>
      <p:sp>
        <p:nvSpPr>
          <p:cNvPr id="3" name="Content Placeholder 2"/>
          <p:cNvSpPr>
            <a:spLocks noGrp="1"/>
          </p:cNvSpPr>
          <p:nvPr>
            <p:ph sz="quarter" idx="13"/>
          </p:nvPr>
        </p:nvSpPr>
        <p:spPr/>
        <p:txBody>
          <a:bodyPr/>
          <a:lstStyle/>
          <a:p>
            <a:r>
              <a:rPr lang="en-IE" dirty="0" smtClean="0"/>
              <a:t>Using the </a:t>
            </a:r>
            <a:r>
              <a:rPr lang="en-IE" dirty="0" err="1" smtClean="0"/>
              <a:t>trócaire</a:t>
            </a:r>
            <a:r>
              <a:rPr lang="en-IE" dirty="0" smtClean="0"/>
              <a:t> website (ww.trocaire.org) research ‘Climate Justice’.</a:t>
            </a:r>
          </a:p>
          <a:p>
            <a:pPr marL="0" indent="0">
              <a:buNone/>
            </a:pPr>
            <a:endParaRPr lang="en-IE" dirty="0" smtClean="0"/>
          </a:p>
          <a:p>
            <a:pPr marL="0" indent="0">
              <a:buNone/>
            </a:pPr>
            <a:endParaRPr lang="en-IE" dirty="0"/>
          </a:p>
        </p:txBody>
      </p:sp>
      <p:sp>
        <p:nvSpPr>
          <p:cNvPr id="4" name="Right Arrow 3"/>
          <p:cNvSpPr/>
          <p:nvPr/>
        </p:nvSpPr>
        <p:spPr>
          <a:xfrm>
            <a:off x="1672046" y="1031967"/>
            <a:ext cx="2403565" cy="731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E"/>
          </a:p>
        </p:txBody>
      </p:sp>
      <p:sp>
        <p:nvSpPr>
          <p:cNvPr id="5" name="Left Arrow 4"/>
          <p:cNvSpPr/>
          <p:nvPr/>
        </p:nvSpPr>
        <p:spPr>
          <a:xfrm>
            <a:off x="7981406" y="1031967"/>
            <a:ext cx="2560320" cy="73152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E"/>
          </a:p>
        </p:txBody>
      </p:sp>
      <p:graphicFrame>
        <p:nvGraphicFramePr>
          <p:cNvPr id="8" name="Diagram 7"/>
          <p:cNvGraphicFramePr/>
          <p:nvPr>
            <p:extLst>
              <p:ext uri="{D42A27DB-BD31-4B8C-83A1-F6EECF244321}">
                <p14:modId xmlns:p14="http://schemas.microsoft.com/office/powerpoint/2010/main" val="3419992891"/>
              </p:ext>
            </p:extLst>
          </p:nvPr>
        </p:nvGraphicFramePr>
        <p:xfrm>
          <a:off x="3174273" y="3095897"/>
          <a:ext cx="6424023" cy="3408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551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Numeracy Fact</a:t>
            </a:r>
            <a:endParaRPr lang="en-IE" dirty="0"/>
          </a:p>
        </p:txBody>
      </p:sp>
      <p:sp>
        <p:nvSpPr>
          <p:cNvPr id="3" name="Content Placeholder 2"/>
          <p:cNvSpPr>
            <a:spLocks noGrp="1"/>
          </p:cNvSpPr>
          <p:nvPr>
            <p:ph sz="quarter" idx="13"/>
          </p:nvPr>
        </p:nvSpPr>
        <p:spPr/>
        <p:txBody>
          <a:bodyPr/>
          <a:lstStyle/>
          <a:p>
            <a:endParaRPr lang="en-IE" dirty="0" smtClean="0"/>
          </a:p>
          <a:p>
            <a:endParaRPr lang="en-IE" dirty="0"/>
          </a:p>
          <a:p>
            <a:pPr marL="0" indent="0">
              <a:buNone/>
            </a:pPr>
            <a:r>
              <a:rPr lang="en-IE" dirty="0" smtClean="0"/>
              <a:t>Vatican City has the most solar power installed per capita (</a:t>
            </a:r>
            <a:r>
              <a:rPr lang="en-IE" dirty="0" smtClean="0">
                <a:hlinkClick r:id="rId2"/>
              </a:rPr>
              <a:t>www.trocaire.org</a:t>
            </a:r>
            <a:r>
              <a:rPr lang="en-IE" dirty="0" smtClean="0"/>
              <a:t>) </a:t>
            </a:r>
            <a:endParaRPr lang="en-IE" dirty="0"/>
          </a:p>
        </p:txBody>
      </p:sp>
      <p:sp>
        <p:nvSpPr>
          <p:cNvPr id="5" name="6-Point Star 4"/>
          <p:cNvSpPr/>
          <p:nvPr/>
        </p:nvSpPr>
        <p:spPr>
          <a:xfrm>
            <a:off x="3108960" y="900622"/>
            <a:ext cx="979715" cy="103196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6-Point Star 5"/>
          <p:cNvSpPr/>
          <p:nvPr/>
        </p:nvSpPr>
        <p:spPr>
          <a:xfrm>
            <a:off x="8238309" y="900622"/>
            <a:ext cx="979715" cy="103196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40479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Challenging statement</a:t>
            </a:r>
            <a:endParaRPr lang="en-IE" dirty="0"/>
          </a:p>
        </p:txBody>
      </p:sp>
      <p:sp>
        <p:nvSpPr>
          <p:cNvPr id="3" name="Content Placeholder 2"/>
          <p:cNvSpPr>
            <a:spLocks noGrp="1"/>
          </p:cNvSpPr>
          <p:nvPr>
            <p:ph sz="quarter" idx="13"/>
          </p:nvPr>
        </p:nvSpPr>
        <p:spPr/>
        <p:txBody>
          <a:bodyPr/>
          <a:lstStyle/>
          <a:p>
            <a:r>
              <a:rPr lang="en-IE" dirty="0" smtClean="0"/>
              <a:t>‘The world is beginning to look more and more like an immense pile of filth’</a:t>
            </a:r>
          </a:p>
          <a:p>
            <a:endParaRPr lang="en-IE" dirty="0"/>
          </a:p>
          <a:p>
            <a:pPr marL="0" indent="0">
              <a:buNone/>
            </a:pPr>
            <a:endParaRPr lang="en-IE" dirty="0" smtClean="0"/>
          </a:p>
          <a:p>
            <a:pPr marL="0" indent="0">
              <a:buNone/>
            </a:pPr>
            <a:r>
              <a:rPr lang="en-IE" dirty="0" smtClean="0"/>
              <a:t>Discuss: Do you think that environmental issues (e.g. climate change / loss of biodiversity) in our world are separate from social issues (e.g. Poverty / human trafficking) ? </a:t>
            </a:r>
            <a:endParaRPr lang="en-IE" dirty="0"/>
          </a:p>
          <a:p>
            <a:pPr marL="0" indent="0">
              <a:buNone/>
            </a:pPr>
            <a:endParaRPr lang="en-IE" dirty="0"/>
          </a:p>
        </p:txBody>
      </p:sp>
    </p:spTree>
    <p:extLst>
      <p:ext uri="{BB962C8B-B14F-4D97-AF65-F5344CB8AC3E}">
        <p14:creationId xmlns:p14="http://schemas.microsoft.com/office/powerpoint/2010/main" val="91368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Learning Objective</a:t>
            </a:r>
            <a:endParaRPr lang="en-IE" dirty="0"/>
          </a:p>
        </p:txBody>
      </p:sp>
      <p:sp>
        <p:nvSpPr>
          <p:cNvPr id="3" name="Content Placeholder 2"/>
          <p:cNvSpPr>
            <a:spLocks noGrp="1"/>
          </p:cNvSpPr>
          <p:nvPr>
            <p:ph sz="quarter" idx="13"/>
          </p:nvPr>
        </p:nvSpPr>
        <p:spPr/>
        <p:txBody>
          <a:bodyPr/>
          <a:lstStyle/>
          <a:p>
            <a:endParaRPr lang="en-IE" dirty="0" smtClean="0"/>
          </a:p>
          <a:p>
            <a:endParaRPr lang="en-IE" dirty="0"/>
          </a:p>
          <a:p>
            <a:pPr algn="ctr"/>
            <a:r>
              <a:rPr lang="en-IE" dirty="0" smtClean="0"/>
              <a:t>Students will be able to explain the term ‘sharing our common home’ and be able to understand the role we all play in creating one world with a common plan</a:t>
            </a:r>
            <a:endParaRPr lang="en-IE" dirty="0"/>
          </a:p>
        </p:txBody>
      </p:sp>
    </p:spTree>
    <p:extLst>
      <p:ext uri="{BB962C8B-B14F-4D97-AF65-F5344CB8AC3E}">
        <p14:creationId xmlns:p14="http://schemas.microsoft.com/office/powerpoint/2010/main" val="3584598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Interdependence</a:t>
            </a:r>
            <a:endParaRPr lang="en-IE" dirty="0"/>
          </a:p>
        </p:txBody>
      </p:sp>
      <p:sp>
        <p:nvSpPr>
          <p:cNvPr id="3" name="Content Placeholder 2"/>
          <p:cNvSpPr>
            <a:spLocks noGrp="1"/>
          </p:cNvSpPr>
          <p:nvPr>
            <p:ph sz="quarter" idx="13"/>
          </p:nvPr>
        </p:nvSpPr>
        <p:spPr/>
        <p:txBody>
          <a:bodyPr/>
          <a:lstStyle/>
          <a:p>
            <a:r>
              <a:rPr lang="en-IE" dirty="0" smtClean="0"/>
              <a:t>We are ‘Interdependent’</a:t>
            </a:r>
          </a:p>
          <a:p>
            <a:r>
              <a:rPr lang="en-IE" dirty="0" smtClean="0"/>
              <a:t>‘Interdependence obliges us to think of one world with a common plan’</a:t>
            </a:r>
          </a:p>
          <a:p>
            <a:r>
              <a:rPr lang="en-IE" dirty="0" smtClean="0"/>
              <a:t>So…what is </a:t>
            </a:r>
            <a:r>
              <a:rPr lang="en-IE" dirty="0" err="1" smtClean="0"/>
              <a:t>interdepence</a:t>
            </a:r>
            <a:r>
              <a:rPr lang="en-IE" dirty="0" smtClean="0"/>
              <a:t>?</a:t>
            </a:r>
          </a:p>
          <a:p>
            <a:endParaRPr lang="en-IE" dirty="0"/>
          </a:p>
        </p:txBody>
      </p:sp>
      <p:sp>
        <p:nvSpPr>
          <p:cNvPr id="6" name="Action Button: Movie 5">
            <a:hlinkClick r:id="rId2" highlightClick="1"/>
          </p:cNvPr>
          <p:cNvSpPr/>
          <p:nvPr/>
        </p:nvSpPr>
        <p:spPr>
          <a:xfrm>
            <a:off x="3722914" y="4454434"/>
            <a:ext cx="4493623" cy="167204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65744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IE" dirty="0" smtClean="0"/>
              <a:t>Using a mind map, illustrate all the connections that John made when buying his corn!</a:t>
            </a:r>
          </a:p>
          <a:p>
            <a:pPr marL="0" indent="0">
              <a:buNone/>
            </a:pPr>
            <a:endParaRPr lang="en-IE" dirty="0"/>
          </a:p>
        </p:txBody>
      </p:sp>
      <p:sp>
        <p:nvSpPr>
          <p:cNvPr id="4" name="Title 3"/>
          <p:cNvSpPr>
            <a:spLocks noGrp="1"/>
          </p:cNvSpPr>
          <p:nvPr>
            <p:ph type="title"/>
          </p:nvPr>
        </p:nvSpPr>
        <p:spPr>
          <a:prstGeom prst="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smtClean="0"/>
              <a:t>Think – Pair – Share!</a:t>
            </a:r>
            <a:endParaRPr lang="en-IE" dirty="0"/>
          </a:p>
        </p:txBody>
      </p:sp>
      <p:pic>
        <p:nvPicPr>
          <p:cNvPr id="4098" name="Picture 2" descr="Free Stock Photo: Baby sweetcorn or corn on the cob boiling in a pot on a gas hob, view from above with lots of frothy bub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652" y="2928408"/>
            <a:ext cx="5503190" cy="365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21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Diakonia</a:t>
            </a:r>
            <a:endParaRPr lang="en-IE" dirty="0"/>
          </a:p>
        </p:txBody>
      </p:sp>
      <p:sp>
        <p:nvSpPr>
          <p:cNvPr id="3" name="Content Placeholder 2"/>
          <p:cNvSpPr>
            <a:spLocks noGrp="1"/>
          </p:cNvSpPr>
          <p:nvPr>
            <p:ph sz="quarter" idx="13"/>
          </p:nvPr>
        </p:nvSpPr>
        <p:spPr/>
        <p:txBody>
          <a:bodyPr/>
          <a:lstStyle/>
          <a:p>
            <a:r>
              <a:rPr lang="en-IE" dirty="0" smtClean="0"/>
              <a:t>We have been called to serve one another</a:t>
            </a:r>
          </a:p>
          <a:p>
            <a:pPr marL="0" indent="0">
              <a:buNone/>
            </a:pPr>
            <a:endParaRPr lang="en-IE" dirty="0" smtClean="0"/>
          </a:p>
          <a:p>
            <a:r>
              <a:rPr lang="en-IE" dirty="0" smtClean="0"/>
              <a:t>Washing of the disciples’ feet</a:t>
            </a:r>
          </a:p>
          <a:p>
            <a:endParaRPr lang="en-IE" dirty="0"/>
          </a:p>
          <a:p>
            <a:endParaRPr lang="en-IE" dirty="0"/>
          </a:p>
        </p:txBody>
      </p:sp>
      <p:pic>
        <p:nvPicPr>
          <p:cNvPr id="5122" name="Picture 2" descr="Image result for Pope Francis washing feet"/>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72200" y="2489114"/>
            <a:ext cx="5105400" cy="31799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10500" y="5930900"/>
            <a:ext cx="1778000" cy="646331"/>
          </a:xfrm>
          <a:prstGeom prst="rect">
            <a:avLst/>
          </a:prstGeom>
          <a:noFill/>
        </p:spPr>
        <p:txBody>
          <a:bodyPr wrap="square" rtlCol="0">
            <a:spAutoFit/>
          </a:bodyPr>
          <a:lstStyle/>
          <a:p>
            <a:r>
              <a:rPr lang="en-IE" dirty="0" smtClean="0">
                <a:hlinkClick r:id="rId3"/>
              </a:rPr>
              <a:t>               www.catholic.org</a:t>
            </a:r>
            <a:r>
              <a:rPr lang="en-IE" dirty="0" smtClean="0"/>
              <a:t> </a:t>
            </a:r>
            <a:endParaRPr lang="en-IE" dirty="0"/>
          </a:p>
        </p:txBody>
      </p:sp>
    </p:spTree>
    <p:extLst>
      <p:ext uri="{BB962C8B-B14F-4D97-AF65-F5344CB8AC3E}">
        <p14:creationId xmlns:p14="http://schemas.microsoft.com/office/powerpoint/2010/main" val="2888606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Task</a:t>
            </a:r>
            <a:endParaRPr lang="en-IE" dirty="0"/>
          </a:p>
        </p:txBody>
      </p:sp>
      <p:sp>
        <p:nvSpPr>
          <p:cNvPr id="6" name="Content Placeholder 5"/>
          <p:cNvSpPr>
            <a:spLocks noGrp="1"/>
          </p:cNvSpPr>
          <p:nvPr>
            <p:ph sz="quarter" idx="13"/>
          </p:nvPr>
        </p:nvSpPr>
        <p:spPr/>
        <p:txBody>
          <a:bodyPr/>
          <a:lstStyle/>
          <a:p>
            <a:r>
              <a:rPr lang="en-IE" dirty="0" smtClean="0"/>
              <a:t>Read Ephesians 4: 1-16</a:t>
            </a:r>
          </a:p>
          <a:p>
            <a:r>
              <a:rPr lang="en-IE" dirty="0" smtClean="0"/>
              <a:t>In order to become the body of Christ, in what ways should we show service for others?  Having reflected on the ways in which we show service to others, do you think it would be a good ‘action plan’ for working towards ‘one world with a common plan’?</a:t>
            </a:r>
          </a:p>
          <a:p>
            <a:r>
              <a:rPr lang="en-IE" dirty="0" smtClean="0"/>
              <a:t>Give reasons for your answer</a:t>
            </a:r>
          </a:p>
          <a:p>
            <a:r>
              <a:rPr lang="en-IE" dirty="0" smtClean="0"/>
              <a:t>Are there any ways of showing service that you could add to this list?</a:t>
            </a:r>
            <a:endParaRPr lang="en-IE" dirty="0"/>
          </a:p>
        </p:txBody>
      </p:sp>
    </p:spTree>
    <p:extLst>
      <p:ext uri="{BB962C8B-B14F-4D97-AF65-F5344CB8AC3E}">
        <p14:creationId xmlns:p14="http://schemas.microsoft.com/office/powerpoint/2010/main" val="410978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Numeracy Moments</a:t>
            </a:r>
            <a:endParaRPr lang="en-IE" dirty="0"/>
          </a:p>
        </p:txBody>
      </p:sp>
      <p:sp>
        <p:nvSpPr>
          <p:cNvPr id="3" name="Content Placeholder 2"/>
          <p:cNvSpPr>
            <a:spLocks noGrp="1"/>
          </p:cNvSpPr>
          <p:nvPr>
            <p:ph sz="quarter" idx="13"/>
          </p:nvPr>
        </p:nvSpPr>
        <p:spPr>
          <a:xfrm>
            <a:off x="104503" y="2367092"/>
            <a:ext cx="11978640" cy="4347217"/>
          </a:xfrm>
        </p:spPr>
        <p:txBody>
          <a:bodyPr>
            <a:normAutofit/>
          </a:bodyPr>
          <a:lstStyle/>
          <a:p>
            <a:pPr marL="0" lvl="0" indent="0">
              <a:buNone/>
            </a:pPr>
            <a:r>
              <a:rPr lang="en-IE" dirty="0" smtClean="0"/>
              <a:t>(1) If </a:t>
            </a:r>
            <a:r>
              <a:rPr lang="en-IE" dirty="0"/>
              <a:t>there are 100,000,000 different species on earth, and the extinction rate is 0.01% per year, how many different specifies become extinct each year?</a:t>
            </a:r>
          </a:p>
          <a:p>
            <a:pPr marL="0" lvl="0" indent="0">
              <a:buNone/>
            </a:pPr>
            <a:r>
              <a:rPr lang="en-IE" dirty="0" smtClean="0"/>
              <a:t>(2) It </a:t>
            </a:r>
            <a:r>
              <a:rPr lang="en-IE" dirty="0"/>
              <a:t>takes 1,000 years to grow 1 metre of peat.  In some places peat can measure about 12metres.  Calculate how long it would take to grow this bog?</a:t>
            </a:r>
          </a:p>
          <a:p>
            <a:pPr marL="0" lvl="0" indent="0">
              <a:buNone/>
            </a:pPr>
            <a:r>
              <a:rPr lang="en-IE" dirty="0" smtClean="0"/>
              <a:t>(3) National </a:t>
            </a:r>
            <a:r>
              <a:rPr lang="en-IE" dirty="0"/>
              <a:t>Agricultural Statistics show how a honey bee decline from about 6 million hives in 1947 to 2.4 million hives in 2008.  Calculate the percentage reduction of bee hives during this time? (statistics from </a:t>
            </a:r>
            <a:r>
              <a:rPr lang="en-IE" u="sng" dirty="0">
                <a:hlinkClick r:id="rId2"/>
              </a:rPr>
              <a:t>www.greenpeace.com</a:t>
            </a:r>
            <a:r>
              <a:rPr lang="en-IE" dirty="0"/>
              <a:t> )</a:t>
            </a:r>
          </a:p>
          <a:p>
            <a:pPr marL="0" lvl="0" indent="0">
              <a:buNone/>
            </a:pPr>
            <a:r>
              <a:rPr lang="en-IE" dirty="0" smtClean="0"/>
              <a:t>(4) Of </a:t>
            </a:r>
            <a:r>
              <a:rPr lang="en-IE" dirty="0"/>
              <a:t>the 294 locations suitable for cultivating cacao in Ghana, only 10.5% of these will be suitable by the year 2050.  Calculate the number of locations that will be suitable for cultivating cacao by 2050. (statistics from </a:t>
            </a:r>
            <a:r>
              <a:rPr lang="en-IE" u="sng" dirty="0">
                <a:hlinkClick r:id="rId3"/>
              </a:rPr>
              <a:t>www.climate.gov</a:t>
            </a:r>
            <a:r>
              <a:rPr lang="en-IE" dirty="0"/>
              <a:t> )</a:t>
            </a:r>
          </a:p>
          <a:p>
            <a:pPr marL="0" indent="0">
              <a:buNone/>
            </a:pPr>
            <a:endParaRPr lang="en-IE" dirty="0"/>
          </a:p>
        </p:txBody>
      </p:sp>
      <p:sp>
        <p:nvSpPr>
          <p:cNvPr id="4" name="6-Point Star 3"/>
          <p:cNvSpPr/>
          <p:nvPr/>
        </p:nvSpPr>
        <p:spPr>
          <a:xfrm>
            <a:off x="2499360" y="900622"/>
            <a:ext cx="979715" cy="103196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6-Point Star 4"/>
          <p:cNvSpPr/>
          <p:nvPr/>
        </p:nvSpPr>
        <p:spPr>
          <a:xfrm>
            <a:off x="8493760" y="900622"/>
            <a:ext cx="979715" cy="103196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68789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Task </a:t>
            </a:r>
            <a:r>
              <a:rPr lang="en-IE" i="1" dirty="0" smtClean="0">
                <a:solidFill>
                  <a:srgbClr val="FF0000"/>
                </a:solidFill>
              </a:rPr>
              <a:t>Which to save?</a:t>
            </a:r>
            <a:br>
              <a:rPr lang="en-IE" i="1" dirty="0" smtClean="0">
                <a:solidFill>
                  <a:srgbClr val="FF0000"/>
                </a:solidFill>
              </a:rPr>
            </a:br>
            <a:r>
              <a:rPr lang="en-IE" sz="1800" i="1" dirty="0" smtClean="0"/>
              <a:t>Taken from ‘Creating Future Resources’</a:t>
            </a:r>
            <a:br>
              <a:rPr lang="en-IE" sz="1800" i="1" dirty="0" smtClean="0"/>
            </a:br>
            <a:r>
              <a:rPr lang="en-IE" sz="1200" i="1" dirty="0" smtClean="0"/>
              <a:t>www.trocaire.org</a:t>
            </a:r>
            <a:r>
              <a:rPr lang="en-IE" sz="1800" i="1" dirty="0" smtClean="0"/>
              <a:t> </a:t>
            </a:r>
            <a:endParaRPr lang="en-IE" dirty="0"/>
          </a:p>
        </p:txBody>
      </p:sp>
      <p:sp>
        <p:nvSpPr>
          <p:cNvPr id="3" name="Content Placeholder 2"/>
          <p:cNvSpPr>
            <a:spLocks noGrp="1"/>
          </p:cNvSpPr>
          <p:nvPr>
            <p:ph sz="quarter" idx="13"/>
          </p:nvPr>
        </p:nvSpPr>
        <p:spPr/>
        <p:txBody>
          <a:bodyPr/>
          <a:lstStyle/>
          <a:p>
            <a:pPr marL="0" indent="0">
              <a:buNone/>
            </a:pPr>
            <a:r>
              <a:rPr lang="en-IE" dirty="0"/>
              <a:t>Imagine a gas had been released into the atmosphere that is deadly for seven different parts of nature.  These parts of nature are: </a:t>
            </a:r>
            <a:r>
              <a:rPr lang="en-IE" b="1" dirty="0"/>
              <a:t>Salmon, Rice Plants, Polar Bears, Bees, Irish Bogs, Coral Reefs and Cocoa Trees.</a:t>
            </a:r>
            <a:r>
              <a:rPr lang="en-IE" dirty="0"/>
              <a:t>  There is an antidote for the gas which will stop the gas killing these parts of nature.  However, there is not enough of the antidote.  You have to decide which part of nature should be saved.   </a:t>
            </a:r>
          </a:p>
          <a:p>
            <a:pPr marL="0" indent="0">
              <a:buNone/>
            </a:pP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349161690"/>
              </p:ext>
            </p:extLst>
          </p:nvPr>
        </p:nvGraphicFramePr>
        <p:xfrm>
          <a:off x="2031686" y="4678679"/>
          <a:ext cx="8128001" cy="2011680"/>
        </p:xfrm>
        <a:graphic>
          <a:graphicData uri="http://schemas.openxmlformats.org/drawingml/2006/table">
            <a:tbl>
              <a:tblPr firstRow="1" bandRow="1">
                <a:tableStyleId>{93296810-A885-4BE3-A3E7-6D5BEEA58F35}</a:tableStyleId>
              </a:tblPr>
              <a:tblGrid>
                <a:gridCol w="1161143">
                  <a:extLst>
                    <a:ext uri="{9D8B030D-6E8A-4147-A177-3AD203B41FA5}">
                      <a16:colId xmlns:a16="http://schemas.microsoft.com/office/drawing/2014/main" val="3600664177"/>
                    </a:ext>
                  </a:extLst>
                </a:gridCol>
                <a:gridCol w="1161143">
                  <a:extLst>
                    <a:ext uri="{9D8B030D-6E8A-4147-A177-3AD203B41FA5}">
                      <a16:colId xmlns:a16="http://schemas.microsoft.com/office/drawing/2014/main" val="3047588212"/>
                    </a:ext>
                  </a:extLst>
                </a:gridCol>
                <a:gridCol w="1161143">
                  <a:extLst>
                    <a:ext uri="{9D8B030D-6E8A-4147-A177-3AD203B41FA5}">
                      <a16:colId xmlns:a16="http://schemas.microsoft.com/office/drawing/2014/main" val="2454271291"/>
                    </a:ext>
                  </a:extLst>
                </a:gridCol>
                <a:gridCol w="1161143">
                  <a:extLst>
                    <a:ext uri="{9D8B030D-6E8A-4147-A177-3AD203B41FA5}">
                      <a16:colId xmlns:a16="http://schemas.microsoft.com/office/drawing/2014/main" val="3510053151"/>
                    </a:ext>
                  </a:extLst>
                </a:gridCol>
                <a:gridCol w="1161143">
                  <a:extLst>
                    <a:ext uri="{9D8B030D-6E8A-4147-A177-3AD203B41FA5}">
                      <a16:colId xmlns:a16="http://schemas.microsoft.com/office/drawing/2014/main" val="2220121492"/>
                    </a:ext>
                  </a:extLst>
                </a:gridCol>
                <a:gridCol w="1161143">
                  <a:extLst>
                    <a:ext uri="{9D8B030D-6E8A-4147-A177-3AD203B41FA5}">
                      <a16:colId xmlns:a16="http://schemas.microsoft.com/office/drawing/2014/main" val="896619937"/>
                    </a:ext>
                  </a:extLst>
                </a:gridCol>
                <a:gridCol w="1161143">
                  <a:extLst>
                    <a:ext uri="{9D8B030D-6E8A-4147-A177-3AD203B41FA5}">
                      <a16:colId xmlns:a16="http://schemas.microsoft.com/office/drawing/2014/main" val="1966820860"/>
                    </a:ext>
                  </a:extLst>
                </a:gridCol>
              </a:tblGrid>
              <a:tr h="370840">
                <a:tc>
                  <a:txBody>
                    <a:bodyPr/>
                    <a:lstStyle/>
                    <a:p>
                      <a:pPr algn="ctr"/>
                      <a:r>
                        <a:rPr lang="en-IE" dirty="0" smtClean="0"/>
                        <a:t>Salmon</a:t>
                      </a:r>
                      <a:endParaRPr lang="en-IE" dirty="0"/>
                    </a:p>
                  </a:txBody>
                  <a:tcPr/>
                </a:tc>
                <a:tc>
                  <a:txBody>
                    <a:bodyPr/>
                    <a:lstStyle/>
                    <a:p>
                      <a:pPr algn="ctr"/>
                      <a:r>
                        <a:rPr lang="en-IE" dirty="0" smtClean="0"/>
                        <a:t>Rice Plants</a:t>
                      </a:r>
                      <a:endParaRPr lang="en-IE" dirty="0"/>
                    </a:p>
                  </a:txBody>
                  <a:tcPr/>
                </a:tc>
                <a:tc>
                  <a:txBody>
                    <a:bodyPr/>
                    <a:lstStyle/>
                    <a:p>
                      <a:pPr algn="ctr"/>
                      <a:r>
                        <a:rPr lang="en-IE" dirty="0" smtClean="0"/>
                        <a:t>Polar Bears</a:t>
                      </a:r>
                      <a:endParaRPr lang="en-IE" dirty="0"/>
                    </a:p>
                  </a:txBody>
                  <a:tcPr/>
                </a:tc>
                <a:tc>
                  <a:txBody>
                    <a:bodyPr/>
                    <a:lstStyle/>
                    <a:p>
                      <a:pPr algn="ctr"/>
                      <a:r>
                        <a:rPr lang="en-IE" dirty="0" smtClean="0"/>
                        <a:t>Bees</a:t>
                      </a:r>
                      <a:endParaRPr lang="en-IE" dirty="0"/>
                    </a:p>
                  </a:txBody>
                  <a:tcPr/>
                </a:tc>
                <a:tc>
                  <a:txBody>
                    <a:bodyPr/>
                    <a:lstStyle/>
                    <a:p>
                      <a:pPr algn="ctr"/>
                      <a:r>
                        <a:rPr lang="en-IE" dirty="0" smtClean="0"/>
                        <a:t>Irish</a:t>
                      </a:r>
                      <a:r>
                        <a:rPr lang="en-IE" baseline="0" dirty="0" smtClean="0"/>
                        <a:t> Bogs</a:t>
                      </a:r>
                      <a:endParaRPr lang="en-IE" dirty="0"/>
                    </a:p>
                  </a:txBody>
                  <a:tcPr/>
                </a:tc>
                <a:tc>
                  <a:txBody>
                    <a:bodyPr/>
                    <a:lstStyle/>
                    <a:p>
                      <a:pPr algn="ctr"/>
                      <a:r>
                        <a:rPr lang="en-IE" dirty="0" smtClean="0"/>
                        <a:t>Coral Reefs</a:t>
                      </a:r>
                      <a:endParaRPr lang="en-IE" dirty="0"/>
                    </a:p>
                  </a:txBody>
                  <a:tcPr/>
                </a:tc>
                <a:tc>
                  <a:txBody>
                    <a:bodyPr/>
                    <a:lstStyle/>
                    <a:p>
                      <a:pPr algn="ctr"/>
                      <a:r>
                        <a:rPr lang="en-IE" dirty="0" smtClean="0"/>
                        <a:t>Cocoa</a:t>
                      </a:r>
                      <a:r>
                        <a:rPr lang="en-IE" baseline="0" dirty="0" smtClean="0"/>
                        <a:t> Trees</a:t>
                      </a:r>
                      <a:endParaRPr lang="en-IE" dirty="0"/>
                    </a:p>
                  </a:txBody>
                  <a:tcPr/>
                </a:tc>
                <a:extLst>
                  <a:ext uri="{0D108BD9-81ED-4DB2-BD59-A6C34878D82A}">
                    <a16:rowId xmlns:a16="http://schemas.microsoft.com/office/drawing/2014/main" val="3669809978"/>
                  </a:ext>
                </a:extLst>
              </a:tr>
              <a:tr h="370840">
                <a:tc>
                  <a:txBody>
                    <a:bodyPr/>
                    <a:lstStyle/>
                    <a:p>
                      <a:pPr algn="ctr"/>
                      <a:r>
                        <a:rPr lang="en-IE" sz="1200" dirty="0" smtClean="0"/>
                        <a:t>Reasons for Saving</a:t>
                      </a:r>
                      <a:endParaRPr lang="en-IE"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smtClean="0"/>
                        <a:t>Reasons for Saving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smtClean="0"/>
                        <a:t>Reasons for Saving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smtClean="0"/>
                        <a:t>Reasons for Saving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smtClean="0"/>
                        <a:t>Reasons for Saving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smtClean="0"/>
                        <a:t>Reasons for Saving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200" dirty="0" smtClean="0"/>
                        <a:t>Reasons for Saving</a:t>
                      </a:r>
                    </a:p>
                  </a:txBody>
                  <a:tcPr/>
                </a:tc>
                <a:extLst>
                  <a:ext uri="{0D108BD9-81ED-4DB2-BD59-A6C34878D82A}">
                    <a16:rowId xmlns:a16="http://schemas.microsoft.com/office/drawing/2014/main" val="1306851078"/>
                  </a:ext>
                </a:extLst>
              </a:tr>
              <a:tr h="370840">
                <a:tc>
                  <a:txBody>
                    <a:bodyPr/>
                    <a:lstStyle/>
                    <a:p>
                      <a:endParaRPr lang="en-IE" dirty="0" smtClean="0"/>
                    </a:p>
                    <a:p>
                      <a:endParaRPr lang="en-IE" dirty="0" smtClean="0"/>
                    </a:p>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extLst>
                  <a:ext uri="{0D108BD9-81ED-4DB2-BD59-A6C34878D82A}">
                    <a16:rowId xmlns:a16="http://schemas.microsoft.com/office/drawing/2014/main" val="951716332"/>
                  </a:ext>
                </a:extLst>
              </a:tr>
            </a:tbl>
          </a:graphicData>
        </a:graphic>
      </p:graphicFrame>
    </p:spTree>
    <p:extLst>
      <p:ext uri="{BB962C8B-B14F-4D97-AF65-F5344CB8AC3E}">
        <p14:creationId xmlns:p14="http://schemas.microsoft.com/office/powerpoint/2010/main" val="3143972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Laudato</a:t>
            </a:r>
            <a:r>
              <a:rPr lang="en-IE" dirty="0" smtClean="0"/>
              <a:t> Si’ 202</a:t>
            </a:r>
            <a:endParaRPr lang="en-IE" dirty="0"/>
          </a:p>
        </p:txBody>
      </p:sp>
      <p:sp>
        <p:nvSpPr>
          <p:cNvPr id="3" name="Content Placeholder 2"/>
          <p:cNvSpPr>
            <a:spLocks noGrp="1"/>
          </p:cNvSpPr>
          <p:nvPr>
            <p:ph sz="quarter" idx="13"/>
          </p:nvPr>
        </p:nvSpPr>
        <p:spPr/>
        <p:txBody>
          <a:bodyPr/>
          <a:lstStyle/>
          <a:p>
            <a:r>
              <a:rPr lang="en-IE" dirty="0" smtClean="0"/>
              <a:t>‘We lack an awareness of our common origin, of our mutual belonging, and of a future to be shared with everyone.’</a:t>
            </a:r>
          </a:p>
          <a:p>
            <a:endParaRPr lang="en-IE" dirty="0"/>
          </a:p>
          <a:p>
            <a:r>
              <a:rPr lang="en-IE" dirty="0" smtClean="0"/>
              <a:t>Conversion – change of attitude…a change of heart</a:t>
            </a:r>
          </a:p>
          <a:p>
            <a:endParaRPr lang="en-IE" dirty="0"/>
          </a:p>
          <a:p>
            <a:r>
              <a:rPr lang="en-IE" dirty="0" err="1" smtClean="0"/>
              <a:t>Ooooo</a:t>
            </a:r>
            <a:r>
              <a:rPr lang="en-IE" dirty="0" smtClean="0"/>
              <a:t>…the possibilities</a:t>
            </a:r>
            <a:endParaRPr lang="en-IE" dirty="0"/>
          </a:p>
        </p:txBody>
      </p:sp>
    </p:spTree>
    <p:extLst>
      <p:ext uri="{BB962C8B-B14F-4D97-AF65-F5344CB8AC3E}">
        <p14:creationId xmlns:p14="http://schemas.microsoft.com/office/powerpoint/2010/main" val="3151956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IE" dirty="0"/>
              <a:t>Take a photo or pick an image that you would use as the front of a postcard.  Address </a:t>
            </a:r>
            <a:r>
              <a:rPr lang="en-IE" dirty="0" smtClean="0"/>
              <a:t>the postcard </a:t>
            </a:r>
            <a:r>
              <a:rPr lang="en-IE" dirty="0"/>
              <a:t>to your future grandchildren.  Do not write any message on the postcard.  </a:t>
            </a:r>
            <a:r>
              <a:rPr lang="en-IE" dirty="0" smtClean="0"/>
              <a:t>The photograph </a:t>
            </a:r>
            <a:r>
              <a:rPr lang="en-IE" dirty="0"/>
              <a:t>/ image needs to show that, in your life, you did your best to care for our </a:t>
            </a:r>
            <a:r>
              <a:rPr lang="en-IE" dirty="0" smtClean="0"/>
              <a:t>common home </a:t>
            </a:r>
            <a:r>
              <a:rPr lang="en-IE" dirty="0"/>
              <a:t>and you want to share this with your grandchildren</a:t>
            </a:r>
            <a:r>
              <a:rPr lang="en-IE" dirty="0" smtClean="0"/>
              <a:t>.</a:t>
            </a:r>
          </a:p>
          <a:p>
            <a:pPr marL="0" indent="0">
              <a:buNone/>
            </a:pPr>
            <a:endParaRPr lang="en-IE" sz="1100" dirty="0" smtClean="0"/>
          </a:p>
          <a:p>
            <a:pPr marL="0" indent="0">
              <a:buNone/>
            </a:pPr>
            <a:endParaRPr lang="en-IE" sz="1100" smtClean="0"/>
          </a:p>
          <a:p>
            <a:pPr marL="0" indent="0">
              <a:buNone/>
            </a:pPr>
            <a:r>
              <a:rPr lang="en-IE" sz="1100" dirty="0" smtClean="0"/>
              <a:t>Unless otherwise stated, Images</a:t>
            </a:r>
            <a:r>
              <a:rPr lang="en-IE" sz="1100" dirty="0"/>
              <a:t>: </a:t>
            </a:r>
            <a:r>
              <a:rPr lang="en-IE" sz="1100" u="sng" dirty="0" smtClean="0">
                <a:hlinkClick r:id="rId2"/>
              </a:rPr>
              <a:t>www.freeimages.co.uk</a:t>
            </a:r>
            <a:r>
              <a:rPr lang="en-IE" sz="1100" dirty="0" smtClean="0"/>
              <a:t> </a:t>
            </a:r>
            <a:endParaRPr lang="en-IE" sz="1100" dirty="0"/>
          </a:p>
          <a:p>
            <a:pPr marL="0" indent="0">
              <a:buNone/>
            </a:pPr>
            <a:r>
              <a:rPr lang="en-IE" dirty="0" smtClean="0"/>
              <a:t> </a:t>
            </a:r>
            <a:endParaRPr lang="en-IE" dirty="0"/>
          </a:p>
        </p:txBody>
      </p:sp>
      <p:sp>
        <p:nvSpPr>
          <p:cNvPr id="4" name="Title 3"/>
          <p:cNvSpPr>
            <a:spLocks noGrp="1"/>
          </p:cNvSpPr>
          <p:nvPr>
            <p:ph type="title"/>
          </p:nvPr>
        </p:nvSpPr>
        <p:spPr>
          <a:xfrm>
            <a:off x="3030583" y="209007"/>
            <a:ext cx="6662057" cy="2005688"/>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en-IE" sz="2800" dirty="0" smtClean="0"/>
              <a:t>Reflective Exercise</a:t>
            </a:r>
            <a:endParaRPr lang="en-IE" sz="2800" dirty="0"/>
          </a:p>
        </p:txBody>
      </p:sp>
    </p:spTree>
    <p:extLst>
      <p:ext uri="{BB962C8B-B14F-4D97-AF65-F5344CB8AC3E}">
        <p14:creationId xmlns:p14="http://schemas.microsoft.com/office/powerpoint/2010/main" val="328159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69817"/>
            <a:ext cx="10364451" cy="1371815"/>
          </a:xfrm>
        </p:spPr>
        <p:txBody>
          <a:bodyPr/>
          <a:lstStyle/>
          <a:p>
            <a:r>
              <a:rPr lang="en-IE" dirty="0" smtClean="0"/>
              <a:t>keywords</a:t>
            </a:r>
            <a:endParaRPr lang="en-IE" dirty="0"/>
          </a:p>
        </p:txBody>
      </p:sp>
      <p:sp>
        <p:nvSpPr>
          <p:cNvPr id="3" name="Content Placeholder 2"/>
          <p:cNvSpPr>
            <a:spLocks noGrp="1"/>
          </p:cNvSpPr>
          <p:nvPr>
            <p:ph sz="quarter" idx="13"/>
          </p:nvPr>
        </p:nvSpPr>
        <p:spPr/>
        <p:txBody>
          <a:bodyPr/>
          <a:lstStyle/>
          <a:p>
            <a:pPr marL="0" indent="0">
              <a:buNone/>
            </a:pPr>
            <a:endParaRPr lang="en-IE" dirty="0"/>
          </a:p>
        </p:txBody>
      </p:sp>
      <p:sp>
        <p:nvSpPr>
          <p:cNvPr id="4" name="Cloud Callout 3"/>
          <p:cNvSpPr/>
          <p:nvPr/>
        </p:nvSpPr>
        <p:spPr>
          <a:xfrm>
            <a:off x="598233" y="1775832"/>
            <a:ext cx="2989463" cy="137647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dirty="0" smtClean="0"/>
              <a:t>Sharing</a:t>
            </a:r>
            <a:endParaRPr lang="en-IE" sz="2800" dirty="0"/>
          </a:p>
        </p:txBody>
      </p:sp>
      <p:sp>
        <p:nvSpPr>
          <p:cNvPr id="5" name="Cloud Callout 4"/>
          <p:cNvSpPr/>
          <p:nvPr/>
        </p:nvSpPr>
        <p:spPr>
          <a:xfrm>
            <a:off x="4337104" y="1371601"/>
            <a:ext cx="3004222" cy="1709582"/>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E" sz="2800" dirty="0" smtClean="0"/>
              <a:t>Oppression</a:t>
            </a:r>
            <a:endParaRPr lang="en-IE" sz="2800" dirty="0"/>
          </a:p>
        </p:txBody>
      </p:sp>
      <p:sp>
        <p:nvSpPr>
          <p:cNvPr id="7" name="Cloud Callout 6"/>
          <p:cNvSpPr/>
          <p:nvPr/>
        </p:nvSpPr>
        <p:spPr>
          <a:xfrm>
            <a:off x="2824610" y="3408359"/>
            <a:ext cx="2571441" cy="148662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sz="2800" dirty="0" err="1" smtClean="0"/>
              <a:t>Diakonia</a:t>
            </a:r>
            <a:endParaRPr lang="en-IE" sz="2800" dirty="0"/>
          </a:p>
        </p:txBody>
      </p:sp>
      <p:sp>
        <p:nvSpPr>
          <p:cNvPr id="12" name="Cloud Callout 11"/>
          <p:cNvSpPr/>
          <p:nvPr/>
        </p:nvSpPr>
        <p:spPr>
          <a:xfrm>
            <a:off x="5786727" y="3378848"/>
            <a:ext cx="3093861" cy="1618633"/>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800" dirty="0" smtClean="0"/>
              <a:t>Ecological Conversion</a:t>
            </a:r>
            <a:endParaRPr lang="en-IE" sz="2800" dirty="0"/>
          </a:p>
        </p:txBody>
      </p:sp>
      <p:sp>
        <p:nvSpPr>
          <p:cNvPr id="13" name="Cloud Callout 12"/>
          <p:cNvSpPr/>
          <p:nvPr/>
        </p:nvSpPr>
        <p:spPr>
          <a:xfrm>
            <a:off x="7994232" y="1681830"/>
            <a:ext cx="3032533" cy="1644945"/>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sz="2800" dirty="0" err="1" smtClean="0"/>
              <a:t>Laudato</a:t>
            </a:r>
            <a:r>
              <a:rPr lang="en-IE" sz="2800" dirty="0" smtClean="0"/>
              <a:t> Si</a:t>
            </a:r>
            <a:r>
              <a:rPr lang="en-IE" dirty="0" smtClean="0"/>
              <a:t>’</a:t>
            </a:r>
            <a:endParaRPr lang="en-IE" dirty="0"/>
          </a:p>
        </p:txBody>
      </p:sp>
      <p:sp>
        <p:nvSpPr>
          <p:cNvPr id="14" name="Cloud Callout 13"/>
          <p:cNvSpPr/>
          <p:nvPr/>
        </p:nvSpPr>
        <p:spPr>
          <a:xfrm>
            <a:off x="8401514" y="4674980"/>
            <a:ext cx="2873829" cy="131934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dirty="0" smtClean="0"/>
              <a:t>Covenant</a:t>
            </a:r>
            <a:endParaRPr lang="en-IE" sz="2800" dirty="0"/>
          </a:p>
        </p:txBody>
      </p:sp>
      <p:sp>
        <p:nvSpPr>
          <p:cNvPr id="15" name="Cloud Callout 14"/>
          <p:cNvSpPr/>
          <p:nvPr/>
        </p:nvSpPr>
        <p:spPr>
          <a:xfrm>
            <a:off x="265156" y="4674980"/>
            <a:ext cx="2809452" cy="1487477"/>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E" sz="2800" dirty="0" smtClean="0"/>
              <a:t>Common Good</a:t>
            </a:r>
            <a:endParaRPr lang="en-IE" sz="2800" dirty="0"/>
          </a:p>
        </p:txBody>
      </p:sp>
      <p:sp>
        <p:nvSpPr>
          <p:cNvPr id="16" name="Cloud Callout 15"/>
          <p:cNvSpPr/>
          <p:nvPr/>
        </p:nvSpPr>
        <p:spPr>
          <a:xfrm>
            <a:off x="4337104" y="5224028"/>
            <a:ext cx="2246811" cy="125839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2800" dirty="0" smtClean="0"/>
              <a:t>Dialogue</a:t>
            </a:r>
            <a:endParaRPr lang="en-IE" sz="2800" dirty="0"/>
          </a:p>
        </p:txBody>
      </p:sp>
    </p:spTree>
    <p:extLst>
      <p:ext uri="{BB962C8B-B14F-4D97-AF65-F5344CB8AC3E}">
        <p14:creationId xmlns:p14="http://schemas.microsoft.com/office/powerpoint/2010/main" val="197767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a:t>
            </a:r>
            <a:r>
              <a:rPr lang="en-IE" dirty="0" err="1" smtClean="0"/>
              <a:t>Laudato</a:t>
            </a:r>
            <a:r>
              <a:rPr lang="en-IE" dirty="0" smtClean="0"/>
              <a:t> Si’ About?</a:t>
            </a:r>
            <a:endParaRPr lang="en-IE" dirty="0"/>
          </a:p>
        </p:txBody>
      </p:sp>
      <p:sp>
        <p:nvSpPr>
          <p:cNvPr id="3" name="Content Placeholder 2"/>
          <p:cNvSpPr>
            <a:spLocks noGrp="1"/>
          </p:cNvSpPr>
          <p:nvPr>
            <p:ph sz="quarter" idx="13"/>
          </p:nvPr>
        </p:nvSpPr>
        <p:spPr/>
        <p:txBody>
          <a:bodyPr/>
          <a:lstStyle/>
          <a:p>
            <a:endParaRPr lang="en-IE" u="sng" dirty="0" smtClean="0">
              <a:hlinkClick r:id="rId2"/>
            </a:endParaRPr>
          </a:p>
          <a:p>
            <a:endParaRPr lang="en-IE" u="sng" dirty="0">
              <a:hlinkClick r:id="rId2"/>
            </a:endParaRPr>
          </a:p>
        </p:txBody>
      </p:sp>
      <p:sp>
        <p:nvSpPr>
          <p:cNvPr id="6" name="Action Button: Movie 5">
            <a:hlinkClick r:id="rId2" highlightClick="1"/>
          </p:cNvPr>
          <p:cNvSpPr/>
          <p:nvPr/>
        </p:nvSpPr>
        <p:spPr>
          <a:xfrm>
            <a:off x="4598126" y="3174274"/>
            <a:ext cx="2455817" cy="139772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00080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Group Discussion</a:t>
            </a:r>
            <a:endParaRPr lang="en-IE" dirty="0"/>
          </a:p>
        </p:txBody>
      </p:sp>
      <p:sp>
        <p:nvSpPr>
          <p:cNvPr id="3" name="Content Placeholder 2"/>
          <p:cNvSpPr>
            <a:spLocks noGrp="1"/>
          </p:cNvSpPr>
          <p:nvPr>
            <p:ph sz="quarter" idx="13"/>
          </p:nvPr>
        </p:nvSpPr>
        <p:spPr/>
        <p:txBody>
          <a:bodyPr/>
          <a:lstStyle/>
          <a:p>
            <a:r>
              <a:rPr lang="en-IE" dirty="0" smtClean="0"/>
              <a:t>In groups of no more than 4 students, discuss the following questions:</a:t>
            </a:r>
          </a:p>
          <a:p>
            <a:pPr marL="457200" indent="-457200">
              <a:buAutoNum type="arabicParenBoth"/>
            </a:pPr>
            <a:r>
              <a:rPr lang="en-IE" dirty="0" smtClean="0"/>
              <a:t>List concrete examples that illustrate Pope Francis’ statement ‘The earth, our home, is beginning to look more and more like an immense pile of filth’</a:t>
            </a:r>
          </a:p>
          <a:p>
            <a:pPr marL="457200" indent="-457200">
              <a:buAutoNum type="arabicParenBoth"/>
            </a:pPr>
            <a:r>
              <a:rPr lang="en-IE" dirty="0" smtClean="0"/>
              <a:t>Why do you think Pope </a:t>
            </a:r>
            <a:r>
              <a:rPr lang="en-IE" dirty="0" err="1" smtClean="0"/>
              <a:t>francis</a:t>
            </a:r>
            <a:r>
              <a:rPr lang="en-IE" dirty="0" smtClean="0"/>
              <a:t> would state ‘We Are Not God’ in </a:t>
            </a:r>
            <a:r>
              <a:rPr lang="en-IE" dirty="0" err="1" smtClean="0"/>
              <a:t>Laudato</a:t>
            </a:r>
            <a:r>
              <a:rPr lang="en-IE" dirty="0" smtClean="0"/>
              <a:t> SI’?</a:t>
            </a:r>
          </a:p>
          <a:p>
            <a:pPr marL="0" indent="0">
              <a:buNone/>
            </a:pPr>
            <a:endParaRPr lang="en-IE" dirty="0"/>
          </a:p>
        </p:txBody>
      </p:sp>
      <p:pic>
        <p:nvPicPr>
          <p:cNvPr id="2050" name="Picture 2" descr="Free Stock Photo: Abandoned truck in an overgrown wood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151" y="4435724"/>
            <a:ext cx="3099072" cy="232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7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Laudato</a:t>
            </a:r>
            <a:r>
              <a:rPr lang="en-IE" dirty="0" smtClean="0"/>
              <a:t> Si’</a:t>
            </a:r>
            <a:endParaRPr lang="en-IE" dirty="0"/>
          </a:p>
        </p:txBody>
      </p:sp>
      <p:sp>
        <p:nvSpPr>
          <p:cNvPr id="3" name="Content Placeholder 2"/>
          <p:cNvSpPr>
            <a:spLocks noGrp="1"/>
          </p:cNvSpPr>
          <p:nvPr>
            <p:ph sz="quarter" idx="13"/>
          </p:nvPr>
        </p:nvSpPr>
        <p:spPr/>
        <p:txBody>
          <a:bodyPr/>
          <a:lstStyle/>
          <a:p>
            <a:r>
              <a:rPr lang="en-IE" dirty="0" smtClean="0"/>
              <a:t>‘caress from god’			‘Gift from God’</a:t>
            </a:r>
          </a:p>
          <a:p>
            <a:endParaRPr lang="en-IE" dirty="0"/>
          </a:p>
          <a:p>
            <a:r>
              <a:rPr lang="en-IE" dirty="0" smtClean="0"/>
              <a:t>Challenge: ‘Examine our lifestyles’</a:t>
            </a:r>
          </a:p>
          <a:p>
            <a:endParaRPr lang="en-IE" dirty="0"/>
          </a:p>
          <a:p>
            <a:r>
              <a:rPr lang="en-IE" dirty="0" smtClean="0"/>
              <a:t>What can we do to improve how we treat the world?</a:t>
            </a:r>
          </a:p>
          <a:p>
            <a:r>
              <a:rPr lang="en-IE" dirty="0" smtClean="0"/>
              <a:t>How can I show those I share the world with, how I cared for the world and tried to protect it?			</a:t>
            </a:r>
            <a:endParaRPr lang="en-IE" dirty="0"/>
          </a:p>
        </p:txBody>
      </p:sp>
    </p:spTree>
    <p:extLst>
      <p:ext uri="{BB962C8B-B14F-4D97-AF65-F5344CB8AC3E}">
        <p14:creationId xmlns:p14="http://schemas.microsoft.com/office/powerpoint/2010/main" val="2045648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Laudato</a:t>
            </a:r>
            <a:r>
              <a:rPr lang="en-IE" dirty="0" smtClean="0"/>
              <a:t> Si’ </a:t>
            </a:r>
            <a:endParaRPr lang="en-IE" dirty="0"/>
          </a:p>
        </p:txBody>
      </p:sp>
      <p:sp>
        <p:nvSpPr>
          <p:cNvPr id="3" name="Content Placeholder 2"/>
          <p:cNvSpPr>
            <a:spLocks noGrp="1"/>
          </p:cNvSpPr>
          <p:nvPr>
            <p:ph sz="quarter" idx="13"/>
          </p:nvPr>
        </p:nvSpPr>
        <p:spPr/>
        <p:txBody>
          <a:bodyPr/>
          <a:lstStyle/>
          <a:p>
            <a:pPr marL="0" indent="0">
              <a:buNone/>
            </a:pPr>
            <a:endParaRPr lang="en-IE" dirty="0">
              <a:hlinkClick r:id="rId2"/>
            </a:endParaRPr>
          </a:p>
          <a:p>
            <a:pPr marL="0" indent="0">
              <a:buNone/>
            </a:pPr>
            <a:endParaRPr lang="en-IE" u="sng" dirty="0" smtClean="0">
              <a:hlinkClick r:id="rId2"/>
            </a:endParaRPr>
          </a:p>
          <a:p>
            <a:endParaRPr lang="en-IE" dirty="0"/>
          </a:p>
        </p:txBody>
      </p:sp>
      <p:sp>
        <p:nvSpPr>
          <p:cNvPr id="5" name="Action Button: Movie 4">
            <a:hlinkClick r:id="rId2" highlightClick="1"/>
          </p:cNvPr>
          <p:cNvSpPr/>
          <p:nvPr/>
        </p:nvSpPr>
        <p:spPr>
          <a:xfrm>
            <a:off x="4402183" y="2730137"/>
            <a:ext cx="3344091" cy="176348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59738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sz="quarter" idx="13"/>
          </p:nvPr>
        </p:nvSpPr>
        <p:spPr/>
        <p:txBody>
          <a:bodyPr/>
          <a:lstStyle/>
          <a:p>
            <a:pPr marL="457200" indent="-457200">
              <a:buAutoNum type="arabicParenBoth"/>
            </a:pPr>
            <a:endParaRPr lang="en-IE" dirty="0" smtClean="0"/>
          </a:p>
          <a:p>
            <a:pPr marL="457200" indent="-457200">
              <a:buAutoNum type="arabicParenBoth"/>
            </a:pPr>
            <a:r>
              <a:rPr lang="en-IE" dirty="0" smtClean="0"/>
              <a:t>What alternative is offered to the burning of fossil fuels?</a:t>
            </a:r>
          </a:p>
          <a:p>
            <a:pPr marL="457200" indent="-457200">
              <a:buAutoNum type="arabicParenBoth"/>
            </a:pPr>
            <a:r>
              <a:rPr lang="en-IE" dirty="0" smtClean="0"/>
              <a:t>Explain the term ‘Ecological Conversion’.  Reflect on what makes an ‘Ecological Conversion’ a ‘true conversion’</a:t>
            </a:r>
          </a:p>
          <a:p>
            <a:pPr marL="457200" indent="-457200">
              <a:buAutoNum type="arabicParenBoth"/>
            </a:pPr>
            <a:r>
              <a:rPr lang="en-IE" dirty="0" smtClean="0"/>
              <a:t>Do you think that viewing the world as a ‘sister with whom we share life’ changes how we would treat others and the world around us?</a:t>
            </a:r>
          </a:p>
        </p:txBody>
      </p:sp>
      <p:sp>
        <p:nvSpPr>
          <p:cNvPr id="6" name="Title 3"/>
          <p:cNvSpPr txBox="1">
            <a:spLocks/>
          </p:cNvSpPr>
          <p:nvPr/>
        </p:nvSpPr>
        <p:spPr>
          <a:xfrm>
            <a:off x="1066175" y="770917"/>
            <a:ext cx="10364451" cy="1596177"/>
          </a:xfrm>
          <a:prstGeom prst="wav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6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IE" smtClean="0"/>
              <a:t>Think – Pair – Share!</a:t>
            </a:r>
            <a:endParaRPr lang="en-IE" dirty="0"/>
          </a:p>
        </p:txBody>
      </p:sp>
    </p:spTree>
    <p:extLst>
      <p:ext uri="{BB962C8B-B14F-4D97-AF65-F5344CB8AC3E}">
        <p14:creationId xmlns:p14="http://schemas.microsoft.com/office/powerpoint/2010/main" val="3151940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sz="quarter" idx="13"/>
          </p:nvPr>
        </p:nvSpPr>
        <p:spPr/>
        <p:txBody>
          <a:bodyPr/>
          <a:lstStyle/>
          <a:p>
            <a:endParaRPr lang="en-IE" dirty="0" smtClean="0"/>
          </a:p>
          <a:p>
            <a:r>
              <a:rPr lang="en-IE" dirty="0" smtClean="0"/>
              <a:t>Having watched the short video and discussed the questions above, what do you understand by the term ‘Conversion’.  Try to work out the difference that a ‘change of mind’ can have versus a ‘change of heart’</a:t>
            </a:r>
          </a:p>
          <a:p>
            <a:pPr marL="0" indent="0">
              <a:buNone/>
            </a:pPr>
            <a:endParaRPr lang="en-IE" dirty="0"/>
          </a:p>
        </p:txBody>
      </p:sp>
      <p:sp>
        <p:nvSpPr>
          <p:cNvPr id="4" name="Explosion 2 3"/>
          <p:cNvSpPr/>
          <p:nvPr/>
        </p:nvSpPr>
        <p:spPr>
          <a:xfrm>
            <a:off x="3448595" y="169817"/>
            <a:ext cx="5512525" cy="2044877"/>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800" dirty="0" smtClean="0"/>
              <a:t>Reflective Exercise</a:t>
            </a:r>
            <a:endParaRPr lang="en-IE" sz="2800" dirty="0"/>
          </a:p>
        </p:txBody>
      </p:sp>
      <p:pic>
        <p:nvPicPr>
          <p:cNvPr id="3074" name="Picture 2" descr="Image result for brai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239" y="4431337"/>
            <a:ext cx="2207623" cy="2207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422257" y="4431337"/>
            <a:ext cx="2859615" cy="2207623"/>
          </a:xfrm>
          <a:prstGeom prst="rect">
            <a:avLst/>
          </a:prstGeom>
        </p:spPr>
      </p:pic>
    </p:spTree>
    <p:extLst>
      <p:ext uri="{BB962C8B-B14F-4D97-AF65-F5344CB8AC3E}">
        <p14:creationId xmlns:p14="http://schemas.microsoft.com/office/powerpoint/2010/main" val="2403071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131</TotalTime>
  <Words>1296</Words>
  <Application>Microsoft Office PowerPoint</Application>
  <PresentationFormat>Widescreen</PresentationFormat>
  <Paragraphs>159</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Tw Cen MT</vt:lpstr>
      <vt:lpstr>Droplet</vt:lpstr>
      <vt:lpstr>Sharing Our Common Home</vt:lpstr>
      <vt:lpstr>Learning Objective</vt:lpstr>
      <vt:lpstr>keywords</vt:lpstr>
      <vt:lpstr>What is Laudato Si’ About?</vt:lpstr>
      <vt:lpstr>Group Discussion</vt:lpstr>
      <vt:lpstr>Laudato Si’</vt:lpstr>
      <vt:lpstr>Laudato Si’ </vt:lpstr>
      <vt:lpstr>PowerPoint Presentation</vt:lpstr>
      <vt:lpstr>PowerPoint Presentation</vt:lpstr>
      <vt:lpstr>The Cry of the Earth</vt:lpstr>
      <vt:lpstr>PowerPoint Presentation</vt:lpstr>
      <vt:lpstr>Task</vt:lpstr>
      <vt:lpstr>PowerPoint Presentation</vt:lpstr>
      <vt:lpstr>Stewardship</vt:lpstr>
      <vt:lpstr>Stewardship</vt:lpstr>
      <vt:lpstr>Stewardship</vt:lpstr>
      <vt:lpstr>Research Task</vt:lpstr>
      <vt:lpstr>Numeracy Fact</vt:lpstr>
      <vt:lpstr>Challenging statement</vt:lpstr>
      <vt:lpstr>Interdependence</vt:lpstr>
      <vt:lpstr>Think – Pair – Share!</vt:lpstr>
      <vt:lpstr>Diakonia</vt:lpstr>
      <vt:lpstr>Task</vt:lpstr>
      <vt:lpstr>Numeracy Moments</vt:lpstr>
      <vt:lpstr>Task Which to save? Taken from ‘Creating Future Resources’ www.trocaire.org </vt:lpstr>
      <vt:lpstr>Laudato Si’ 202</vt:lpstr>
      <vt:lpstr>Reflective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Our Common Home</dc:title>
  <dc:creator>Karen O'Donovan</dc:creator>
  <cp:lastModifiedBy>Karen O'Donovan</cp:lastModifiedBy>
  <cp:revision>19</cp:revision>
  <dcterms:created xsi:type="dcterms:W3CDTF">2016-11-17T18:16:27Z</dcterms:created>
  <dcterms:modified xsi:type="dcterms:W3CDTF">2017-01-21T17:09:00Z</dcterms:modified>
</cp:coreProperties>
</file>