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7D814-0D6B-4AC5-A75C-69752D640E49}"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3CADCDA9-5E51-4F7A-95C0-F1F8635CAB42}">
      <dgm:prSet phldrT="[Text]"/>
      <dgm:spPr/>
      <dgm:t>
        <a:bodyPr/>
        <a:lstStyle/>
        <a:p>
          <a:pPr algn="ctr"/>
          <a:r>
            <a:rPr lang="en-US"/>
            <a:t>Our Common...</a:t>
          </a:r>
        </a:p>
      </dgm:t>
    </dgm:pt>
    <dgm:pt modelId="{32E30930-DBB7-4A16-ACEA-6779D4C79B88}" type="parTrans" cxnId="{E2257720-1CC3-4093-9EDA-EA296C7BCD63}">
      <dgm:prSet/>
      <dgm:spPr/>
      <dgm:t>
        <a:bodyPr/>
        <a:lstStyle/>
        <a:p>
          <a:pPr algn="ctr"/>
          <a:endParaRPr lang="en-US"/>
        </a:p>
      </dgm:t>
    </dgm:pt>
    <dgm:pt modelId="{71D48843-1B5B-4466-BFAF-721DF6A48537}" type="sibTrans" cxnId="{E2257720-1CC3-4093-9EDA-EA296C7BCD63}">
      <dgm:prSet/>
      <dgm:spPr/>
      <dgm:t>
        <a:bodyPr/>
        <a:lstStyle/>
        <a:p>
          <a:pPr algn="ctr"/>
          <a:endParaRPr lang="en-US"/>
        </a:p>
      </dgm:t>
    </dgm:pt>
    <dgm:pt modelId="{626A08C1-51BC-44DB-B9DA-444B4CDFC610}">
      <dgm:prSet phldrT="[Text]"/>
      <dgm:spPr/>
      <dgm:t>
        <a:bodyPr/>
        <a:lstStyle/>
        <a:p>
          <a:pPr algn="ctr"/>
          <a:r>
            <a:rPr lang="en-US"/>
            <a:t>Planet</a:t>
          </a:r>
        </a:p>
      </dgm:t>
    </dgm:pt>
    <dgm:pt modelId="{6C6ED8D3-661B-4366-9AE0-FFBBED5E6F4B}" type="parTrans" cxnId="{A4DDC141-099B-46F8-9FCF-FF91CBC24AD8}">
      <dgm:prSet/>
      <dgm:spPr/>
      <dgm:t>
        <a:bodyPr/>
        <a:lstStyle/>
        <a:p>
          <a:pPr algn="ctr"/>
          <a:endParaRPr lang="en-US"/>
        </a:p>
      </dgm:t>
    </dgm:pt>
    <dgm:pt modelId="{D7EDF9B6-D196-417F-96AD-D01041875245}" type="sibTrans" cxnId="{A4DDC141-099B-46F8-9FCF-FF91CBC24AD8}">
      <dgm:prSet/>
      <dgm:spPr/>
      <dgm:t>
        <a:bodyPr/>
        <a:lstStyle/>
        <a:p>
          <a:pPr algn="ctr"/>
          <a:endParaRPr lang="en-US"/>
        </a:p>
      </dgm:t>
    </dgm:pt>
    <dgm:pt modelId="{151845D1-016A-4310-9033-3EBE010FF812}">
      <dgm:prSet phldrT="[Text]"/>
      <dgm:spPr/>
      <dgm:t>
        <a:bodyPr/>
        <a:lstStyle/>
        <a:p>
          <a:pPr algn="ctr"/>
          <a:r>
            <a:rPr lang="en-US"/>
            <a:t>Climate</a:t>
          </a:r>
        </a:p>
      </dgm:t>
    </dgm:pt>
    <dgm:pt modelId="{3B81AFA6-CDE0-40E8-9210-3AD0C6FAB2FC}" type="parTrans" cxnId="{970D9AB9-B18D-4C6E-827B-46A2FBAF51FF}">
      <dgm:prSet/>
      <dgm:spPr/>
      <dgm:t>
        <a:bodyPr/>
        <a:lstStyle/>
        <a:p>
          <a:pPr algn="ctr"/>
          <a:endParaRPr lang="en-US"/>
        </a:p>
      </dgm:t>
    </dgm:pt>
    <dgm:pt modelId="{38F1EDB5-99CE-44BE-A113-2DDBE96F7144}" type="sibTrans" cxnId="{970D9AB9-B18D-4C6E-827B-46A2FBAF51FF}">
      <dgm:prSet/>
      <dgm:spPr/>
      <dgm:t>
        <a:bodyPr/>
        <a:lstStyle/>
        <a:p>
          <a:pPr algn="ctr"/>
          <a:endParaRPr lang="en-US"/>
        </a:p>
      </dgm:t>
    </dgm:pt>
    <dgm:pt modelId="{37C54262-4EC3-4A50-A2B1-E820B74E3601}">
      <dgm:prSet phldrT="[Text]"/>
      <dgm:spPr/>
      <dgm:t>
        <a:bodyPr/>
        <a:lstStyle/>
        <a:p>
          <a:pPr algn="ctr"/>
          <a:r>
            <a:rPr lang="en-US"/>
            <a:t>Family</a:t>
          </a:r>
        </a:p>
      </dgm:t>
    </dgm:pt>
    <dgm:pt modelId="{1CD4C514-AA0D-4892-ACB4-0E7534D1E0CC}" type="parTrans" cxnId="{CFA9162E-41BB-404F-A464-D0952D2E9584}">
      <dgm:prSet/>
      <dgm:spPr/>
      <dgm:t>
        <a:bodyPr/>
        <a:lstStyle/>
        <a:p>
          <a:pPr algn="ctr"/>
          <a:endParaRPr lang="en-US"/>
        </a:p>
      </dgm:t>
    </dgm:pt>
    <dgm:pt modelId="{F23141D4-DAD6-42C4-AB1F-C127DE71DC05}" type="sibTrans" cxnId="{CFA9162E-41BB-404F-A464-D0952D2E9584}">
      <dgm:prSet/>
      <dgm:spPr/>
      <dgm:t>
        <a:bodyPr/>
        <a:lstStyle/>
        <a:p>
          <a:pPr algn="ctr"/>
          <a:endParaRPr lang="en-US"/>
        </a:p>
      </dgm:t>
    </dgm:pt>
    <dgm:pt modelId="{A696A2D6-24CF-4258-9BB6-69EC6804D729}">
      <dgm:prSet phldrT="[Text]" custT="1"/>
      <dgm:spPr/>
      <dgm:t>
        <a:bodyPr/>
        <a:lstStyle/>
        <a:p>
          <a:pPr algn="ctr"/>
          <a:r>
            <a:rPr lang="en-US" sz="1000" dirty="0" smtClean="0"/>
            <a:t>Environment</a:t>
          </a:r>
          <a:endParaRPr lang="en-US" sz="1000" dirty="0"/>
        </a:p>
      </dgm:t>
    </dgm:pt>
    <dgm:pt modelId="{C6F6B84A-A477-4BBA-98D9-DE8D9D2C70AF}" type="parTrans" cxnId="{921F884D-EFAB-4FA0-9CFA-B336E9921A98}">
      <dgm:prSet/>
      <dgm:spPr/>
      <dgm:t>
        <a:bodyPr/>
        <a:lstStyle/>
        <a:p>
          <a:pPr algn="ctr"/>
          <a:endParaRPr lang="en-US"/>
        </a:p>
      </dgm:t>
    </dgm:pt>
    <dgm:pt modelId="{D7A7626F-0187-4775-A1DC-8DA7C41F2571}" type="sibTrans" cxnId="{921F884D-EFAB-4FA0-9CFA-B336E9921A98}">
      <dgm:prSet/>
      <dgm:spPr/>
      <dgm:t>
        <a:bodyPr/>
        <a:lstStyle/>
        <a:p>
          <a:pPr algn="ctr"/>
          <a:endParaRPr lang="en-US"/>
        </a:p>
      </dgm:t>
    </dgm:pt>
    <dgm:pt modelId="{A7D7368D-367A-4A43-B155-085AA82FE4F7}">
      <dgm:prSet/>
      <dgm:spPr/>
      <dgm:t>
        <a:bodyPr/>
        <a:lstStyle/>
        <a:p>
          <a:pPr algn="ctr"/>
          <a:r>
            <a:rPr lang="en-US"/>
            <a:t>Goal</a:t>
          </a:r>
        </a:p>
      </dgm:t>
    </dgm:pt>
    <dgm:pt modelId="{42F8FC6C-225B-4BEA-B293-C964F8B95B25}" type="parTrans" cxnId="{DB470E72-BB34-444A-B3F0-515627FD1572}">
      <dgm:prSet/>
      <dgm:spPr/>
      <dgm:t>
        <a:bodyPr/>
        <a:lstStyle/>
        <a:p>
          <a:pPr algn="ctr"/>
          <a:endParaRPr lang="en-US"/>
        </a:p>
      </dgm:t>
    </dgm:pt>
    <dgm:pt modelId="{A9D0C409-9194-4437-AD31-5191C529E2D8}" type="sibTrans" cxnId="{DB470E72-BB34-444A-B3F0-515627FD1572}">
      <dgm:prSet/>
      <dgm:spPr/>
      <dgm:t>
        <a:bodyPr/>
        <a:lstStyle/>
        <a:p>
          <a:pPr algn="ctr"/>
          <a:endParaRPr lang="en-US"/>
        </a:p>
      </dgm:t>
    </dgm:pt>
    <dgm:pt modelId="{997F71B1-0C43-48AE-87E0-7A50CCC77F74}">
      <dgm:prSet/>
      <dgm:spPr/>
      <dgm:t>
        <a:bodyPr/>
        <a:lstStyle/>
        <a:p>
          <a:pPr algn="ctr"/>
          <a:r>
            <a:rPr lang="en-US"/>
            <a:t>Future</a:t>
          </a:r>
        </a:p>
      </dgm:t>
    </dgm:pt>
    <dgm:pt modelId="{F9E5D127-388A-4469-A8A6-5FB8E6B27F93}" type="parTrans" cxnId="{BC8C82C8-8928-46BB-984E-ABB98C1E0A5E}">
      <dgm:prSet/>
      <dgm:spPr/>
      <dgm:t>
        <a:bodyPr/>
        <a:lstStyle/>
        <a:p>
          <a:pPr algn="ctr"/>
          <a:endParaRPr lang="en-US"/>
        </a:p>
      </dgm:t>
    </dgm:pt>
    <dgm:pt modelId="{321762CF-24E4-40D4-B8A3-DF0ADEB730DE}" type="sibTrans" cxnId="{BC8C82C8-8928-46BB-984E-ABB98C1E0A5E}">
      <dgm:prSet/>
      <dgm:spPr/>
      <dgm:t>
        <a:bodyPr/>
        <a:lstStyle/>
        <a:p>
          <a:pPr algn="ctr"/>
          <a:endParaRPr lang="en-US"/>
        </a:p>
      </dgm:t>
    </dgm:pt>
    <dgm:pt modelId="{236424DF-9B8B-402E-AC66-A3CAE48B4A5A}">
      <dgm:prSet/>
      <dgm:spPr/>
      <dgm:t>
        <a:bodyPr/>
        <a:lstStyle/>
        <a:p>
          <a:pPr algn="ctr"/>
          <a:r>
            <a:rPr lang="en-US"/>
            <a:t>Home</a:t>
          </a:r>
        </a:p>
      </dgm:t>
    </dgm:pt>
    <dgm:pt modelId="{A8BC6251-56F5-4AB6-8EE1-EE165F96286B}" type="parTrans" cxnId="{C2E65AC3-C42E-49A6-9A1C-1F5E2FEF1D81}">
      <dgm:prSet/>
      <dgm:spPr/>
      <dgm:t>
        <a:bodyPr/>
        <a:lstStyle/>
        <a:p>
          <a:pPr algn="ctr"/>
          <a:endParaRPr lang="en-US"/>
        </a:p>
      </dgm:t>
    </dgm:pt>
    <dgm:pt modelId="{283CF269-BD20-4DED-8FC2-64D4D67FE1CB}" type="sibTrans" cxnId="{C2E65AC3-C42E-49A6-9A1C-1F5E2FEF1D81}">
      <dgm:prSet/>
      <dgm:spPr/>
      <dgm:t>
        <a:bodyPr/>
        <a:lstStyle/>
        <a:p>
          <a:pPr algn="ctr"/>
          <a:endParaRPr lang="en-US"/>
        </a:p>
      </dgm:t>
    </dgm:pt>
    <dgm:pt modelId="{A8322CB6-0C83-47CE-9093-FB88F50201F7}" type="pres">
      <dgm:prSet presAssocID="{9C37D814-0D6B-4AC5-A75C-69752D640E49}" presName="Name0" presStyleCnt="0">
        <dgm:presLayoutVars>
          <dgm:chMax val="1"/>
          <dgm:dir/>
          <dgm:animLvl val="ctr"/>
          <dgm:resizeHandles val="exact"/>
        </dgm:presLayoutVars>
      </dgm:prSet>
      <dgm:spPr/>
      <dgm:t>
        <a:bodyPr/>
        <a:lstStyle/>
        <a:p>
          <a:endParaRPr lang="en-US"/>
        </a:p>
      </dgm:t>
    </dgm:pt>
    <dgm:pt modelId="{64CD4651-F972-4AA2-AC90-2099DE75E4BC}" type="pres">
      <dgm:prSet presAssocID="{3CADCDA9-5E51-4F7A-95C0-F1F8635CAB42}" presName="centerShape" presStyleLbl="node0" presStyleIdx="0" presStyleCnt="1"/>
      <dgm:spPr/>
      <dgm:t>
        <a:bodyPr/>
        <a:lstStyle/>
        <a:p>
          <a:endParaRPr lang="en-US"/>
        </a:p>
      </dgm:t>
    </dgm:pt>
    <dgm:pt modelId="{40135B99-4F46-4616-ACAD-162BDC51C82D}" type="pres">
      <dgm:prSet presAssocID="{626A08C1-51BC-44DB-B9DA-444B4CDFC610}" presName="node" presStyleLbl="node1" presStyleIdx="0" presStyleCnt="7">
        <dgm:presLayoutVars>
          <dgm:bulletEnabled val="1"/>
        </dgm:presLayoutVars>
      </dgm:prSet>
      <dgm:spPr/>
      <dgm:t>
        <a:bodyPr/>
        <a:lstStyle/>
        <a:p>
          <a:endParaRPr lang="en-US"/>
        </a:p>
      </dgm:t>
    </dgm:pt>
    <dgm:pt modelId="{44BFF9AC-703A-4C18-91BB-879333143EF9}" type="pres">
      <dgm:prSet presAssocID="{626A08C1-51BC-44DB-B9DA-444B4CDFC610}" presName="dummy" presStyleCnt="0"/>
      <dgm:spPr/>
      <dgm:t>
        <a:bodyPr/>
        <a:lstStyle/>
        <a:p>
          <a:endParaRPr lang="en-US"/>
        </a:p>
      </dgm:t>
    </dgm:pt>
    <dgm:pt modelId="{F89D0CCD-F8E5-47C9-8047-854C5DD19766}" type="pres">
      <dgm:prSet presAssocID="{D7EDF9B6-D196-417F-96AD-D01041875245}" presName="sibTrans" presStyleLbl="sibTrans2D1" presStyleIdx="0" presStyleCnt="7"/>
      <dgm:spPr/>
      <dgm:t>
        <a:bodyPr/>
        <a:lstStyle/>
        <a:p>
          <a:endParaRPr lang="en-US"/>
        </a:p>
      </dgm:t>
    </dgm:pt>
    <dgm:pt modelId="{B0A6497D-AB70-4628-AAFB-DACE1846B53A}" type="pres">
      <dgm:prSet presAssocID="{151845D1-016A-4310-9033-3EBE010FF812}" presName="node" presStyleLbl="node1" presStyleIdx="1" presStyleCnt="7">
        <dgm:presLayoutVars>
          <dgm:bulletEnabled val="1"/>
        </dgm:presLayoutVars>
      </dgm:prSet>
      <dgm:spPr/>
      <dgm:t>
        <a:bodyPr/>
        <a:lstStyle/>
        <a:p>
          <a:endParaRPr lang="en-US"/>
        </a:p>
      </dgm:t>
    </dgm:pt>
    <dgm:pt modelId="{B6B2D247-7501-4561-9494-0558C77127A1}" type="pres">
      <dgm:prSet presAssocID="{151845D1-016A-4310-9033-3EBE010FF812}" presName="dummy" presStyleCnt="0"/>
      <dgm:spPr/>
      <dgm:t>
        <a:bodyPr/>
        <a:lstStyle/>
        <a:p>
          <a:endParaRPr lang="en-US"/>
        </a:p>
      </dgm:t>
    </dgm:pt>
    <dgm:pt modelId="{0AF0353B-BC1A-479F-8DFE-A264D3B75E71}" type="pres">
      <dgm:prSet presAssocID="{38F1EDB5-99CE-44BE-A113-2DDBE96F7144}" presName="sibTrans" presStyleLbl="sibTrans2D1" presStyleIdx="1" presStyleCnt="7"/>
      <dgm:spPr/>
      <dgm:t>
        <a:bodyPr/>
        <a:lstStyle/>
        <a:p>
          <a:endParaRPr lang="en-US"/>
        </a:p>
      </dgm:t>
    </dgm:pt>
    <dgm:pt modelId="{3BDCFA5E-2689-42BB-9116-3AB13277451E}" type="pres">
      <dgm:prSet presAssocID="{37C54262-4EC3-4A50-A2B1-E820B74E3601}" presName="node" presStyleLbl="node1" presStyleIdx="2" presStyleCnt="7">
        <dgm:presLayoutVars>
          <dgm:bulletEnabled val="1"/>
        </dgm:presLayoutVars>
      </dgm:prSet>
      <dgm:spPr/>
      <dgm:t>
        <a:bodyPr/>
        <a:lstStyle/>
        <a:p>
          <a:endParaRPr lang="en-US"/>
        </a:p>
      </dgm:t>
    </dgm:pt>
    <dgm:pt modelId="{E8C103CE-A54E-4FB5-B665-5C5796043524}" type="pres">
      <dgm:prSet presAssocID="{37C54262-4EC3-4A50-A2B1-E820B74E3601}" presName="dummy" presStyleCnt="0"/>
      <dgm:spPr/>
      <dgm:t>
        <a:bodyPr/>
        <a:lstStyle/>
        <a:p>
          <a:endParaRPr lang="en-US"/>
        </a:p>
      </dgm:t>
    </dgm:pt>
    <dgm:pt modelId="{97F36D0C-080B-4634-A1C8-A48F844DED18}" type="pres">
      <dgm:prSet presAssocID="{F23141D4-DAD6-42C4-AB1F-C127DE71DC05}" presName="sibTrans" presStyleLbl="sibTrans2D1" presStyleIdx="2" presStyleCnt="7"/>
      <dgm:spPr/>
      <dgm:t>
        <a:bodyPr/>
        <a:lstStyle/>
        <a:p>
          <a:endParaRPr lang="en-US"/>
        </a:p>
      </dgm:t>
    </dgm:pt>
    <dgm:pt modelId="{2CFA2C3A-D0C7-482A-ADC3-CA4B0CDB06C9}" type="pres">
      <dgm:prSet presAssocID="{A696A2D6-24CF-4258-9BB6-69EC6804D729}" presName="node" presStyleLbl="node1" presStyleIdx="3" presStyleCnt="7" custScaleX="106972">
        <dgm:presLayoutVars>
          <dgm:bulletEnabled val="1"/>
        </dgm:presLayoutVars>
      </dgm:prSet>
      <dgm:spPr/>
      <dgm:t>
        <a:bodyPr/>
        <a:lstStyle/>
        <a:p>
          <a:endParaRPr lang="en-US"/>
        </a:p>
      </dgm:t>
    </dgm:pt>
    <dgm:pt modelId="{3BE252B3-E425-4D84-BF2A-341D55E60903}" type="pres">
      <dgm:prSet presAssocID="{A696A2D6-24CF-4258-9BB6-69EC6804D729}" presName="dummy" presStyleCnt="0"/>
      <dgm:spPr/>
      <dgm:t>
        <a:bodyPr/>
        <a:lstStyle/>
        <a:p>
          <a:endParaRPr lang="en-US"/>
        </a:p>
      </dgm:t>
    </dgm:pt>
    <dgm:pt modelId="{17934D41-1AEF-46F9-9A47-76A4D0A0F881}" type="pres">
      <dgm:prSet presAssocID="{D7A7626F-0187-4775-A1DC-8DA7C41F2571}" presName="sibTrans" presStyleLbl="sibTrans2D1" presStyleIdx="3" presStyleCnt="7"/>
      <dgm:spPr/>
      <dgm:t>
        <a:bodyPr/>
        <a:lstStyle/>
        <a:p>
          <a:endParaRPr lang="en-US"/>
        </a:p>
      </dgm:t>
    </dgm:pt>
    <dgm:pt modelId="{E36E83F3-AB31-4787-BD4A-8B57C2F6C391}" type="pres">
      <dgm:prSet presAssocID="{A7D7368D-367A-4A43-B155-085AA82FE4F7}" presName="node" presStyleLbl="node1" presStyleIdx="4" presStyleCnt="7">
        <dgm:presLayoutVars>
          <dgm:bulletEnabled val="1"/>
        </dgm:presLayoutVars>
      </dgm:prSet>
      <dgm:spPr/>
      <dgm:t>
        <a:bodyPr/>
        <a:lstStyle/>
        <a:p>
          <a:endParaRPr lang="en-US"/>
        </a:p>
      </dgm:t>
    </dgm:pt>
    <dgm:pt modelId="{298C0A2E-05FF-4CF1-80AA-47B83DF23B59}" type="pres">
      <dgm:prSet presAssocID="{A7D7368D-367A-4A43-B155-085AA82FE4F7}" presName="dummy" presStyleCnt="0"/>
      <dgm:spPr/>
      <dgm:t>
        <a:bodyPr/>
        <a:lstStyle/>
        <a:p>
          <a:endParaRPr lang="en-US"/>
        </a:p>
      </dgm:t>
    </dgm:pt>
    <dgm:pt modelId="{BFDD611D-2FB3-44FC-9E0C-8CF1616C558C}" type="pres">
      <dgm:prSet presAssocID="{A9D0C409-9194-4437-AD31-5191C529E2D8}" presName="sibTrans" presStyleLbl="sibTrans2D1" presStyleIdx="4" presStyleCnt="7"/>
      <dgm:spPr/>
      <dgm:t>
        <a:bodyPr/>
        <a:lstStyle/>
        <a:p>
          <a:endParaRPr lang="en-US"/>
        </a:p>
      </dgm:t>
    </dgm:pt>
    <dgm:pt modelId="{5CE82B50-6F6A-4001-9CD8-2185249C3609}" type="pres">
      <dgm:prSet presAssocID="{997F71B1-0C43-48AE-87E0-7A50CCC77F74}" presName="node" presStyleLbl="node1" presStyleIdx="5" presStyleCnt="7">
        <dgm:presLayoutVars>
          <dgm:bulletEnabled val="1"/>
        </dgm:presLayoutVars>
      </dgm:prSet>
      <dgm:spPr/>
      <dgm:t>
        <a:bodyPr/>
        <a:lstStyle/>
        <a:p>
          <a:endParaRPr lang="en-US"/>
        </a:p>
      </dgm:t>
    </dgm:pt>
    <dgm:pt modelId="{DB093C4B-B1F6-4410-915C-147B95BFFE26}" type="pres">
      <dgm:prSet presAssocID="{997F71B1-0C43-48AE-87E0-7A50CCC77F74}" presName="dummy" presStyleCnt="0"/>
      <dgm:spPr/>
      <dgm:t>
        <a:bodyPr/>
        <a:lstStyle/>
        <a:p>
          <a:endParaRPr lang="en-US"/>
        </a:p>
      </dgm:t>
    </dgm:pt>
    <dgm:pt modelId="{8F0139F9-7389-4A84-AE5E-993D18FBD81F}" type="pres">
      <dgm:prSet presAssocID="{321762CF-24E4-40D4-B8A3-DF0ADEB730DE}" presName="sibTrans" presStyleLbl="sibTrans2D1" presStyleIdx="5" presStyleCnt="7"/>
      <dgm:spPr/>
      <dgm:t>
        <a:bodyPr/>
        <a:lstStyle/>
        <a:p>
          <a:endParaRPr lang="en-US"/>
        </a:p>
      </dgm:t>
    </dgm:pt>
    <dgm:pt modelId="{E52C055C-CBBB-4C49-A7ED-A970951D7676}" type="pres">
      <dgm:prSet presAssocID="{236424DF-9B8B-402E-AC66-A3CAE48B4A5A}" presName="node" presStyleLbl="node1" presStyleIdx="6" presStyleCnt="7">
        <dgm:presLayoutVars>
          <dgm:bulletEnabled val="1"/>
        </dgm:presLayoutVars>
      </dgm:prSet>
      <dgm:spPr/>
      <dgm:t>
        <a:bodyPr/>
        <a:lstStyle/>
        <a:p>
          <a:endParaRPr lang="en-US"/>
        </a:p>
      </dgm:t>
    </dgm:pt>
    <dgm:pt modelId="{89E4E885-62D3-4020-8750-E0B926FEFD4A}" type="pres">
      <dgm:prSet presAssocID="{236424DF-9B8B-402E-AC66-A3CAE48B4A5A}" presName="dummy" presStyleCnt="0"/>
      <dgm:spPr/>
      <dgm:t>
        <a:bodyPr/>
        <a:lstStyle/>
        <a:p>
          <a:endParaRPr lang="en-US"/>
        </a:p>
      </dgm:t>
    </dgm:pt>
    <dgm:pt modelId="{8B3B8745-D345-4897-8556-3A5B0DBFE8E8}" type="pres">
      <dgm:prSet presAssocID="{283CF269-BD20-4DED-8FC2-64D4D67FE1CB}" presName="sibTrans" presStyleLbl="sibTrans2D1" presStyleIdx="6" presStyleCnt="7"/>
      <dgm:spPr/>
      <dgm:t>
        <a:bodyPr/>
        <a:lstStyle/>
        <a:p>
          <a:endParaRPr lang="en-US"/>
        </a:p>
      </dgm:t>
    </dgm:pt>
  </dgm:ptLst>
  <dgm:cxnLst>
    <dgm:cxn modelId="{921F884D-EFAB-4FA0-9CFA-B336E9921A98}" srcId="{3CADCDA9-5E51-4F7A-95C0-F1F8635CAB42}" destId="{A696A2D6-24CF-4258-9BB6-69EC6804D729}" srcOrd="3" destOrd="0" parTransId="{C6F6B84A-A477-4BBA-98D9-DE8D9D2C70AF}" sibTransId="{D7A7626F-0187-4775-A1DC-8DA7C41F2571}"/>
    <dgm:cxn modelId="{EFF192E3-1C22-4496-B605-A463343BEE32}" type="presOf" srcId="{9C37D814-0D6B-4AC5-A75C-69752D640E49}" destId="{A8322CB6-0C83-47CE-9093-FB88F50201F7}" srcOrd="0" destOrd="0" presId="urn:microsoft.com/office/officeart/2005/8/layout/radial6"/>
    <dgm:cxn modelId="{BC8C82C8-8928-46BB-984E-ABB98C1E0A5E}" srcId="{3CADCDA9-5E51-4F7A-95C0-F1F8635CAB42}" destId="{997F71B1-0C43-48AE-87E0-7A50CCC77F74}" srcOrd="5" destOrd="0" parTransId="{F9E5D127-388A-4469-A8A6-5FB8E6B27F93}" sibTransId="{321762CF-24E4-40D4-B8A3-DF0ADEB730DE}"/>
    <dgm:cxn modelId="{6F3BFA22-B343-4505-A1C8-5FB106CC65CC}" type="presOf" srcId="{236424DF-9B8B-402E-AC66-A3CAE48B4A5A}" destId="{E52C055C-CBBB-4C49-A7ED-A970951D7676}" srcOrd="0" destOrd="0" presId="urn:microsoft.com/office/officeart/2005/8/layout/radial6"/>
    <dgm:cxn modelId="{A4DDC141-099B-46F8-9FCF-FF91CBC24AD8}" srcId="{3CADCDA9-5E51-4F7A-95C0-F1F8635CAB42}" destId="{626A08C1-51BC-44DB-B9DA-444B4CDFC610}" srcOrd="0" destOrd="0" parTransId="{6C6ED8D3-661B-4366-9AE0-FFBBED5E6F4B}" sibTransId="{D7EDF9B6-D196-417F-96AD-D01041875245}"/>
    <dgm:cxn modelId="{A623568B-12C5-493D-B8E9-F41878DCD8E3}" type="presOf" srcId="{37C54262-4EC3-4A50-A2B1-E820B74E3601}" destId="{3BDCFA5E-2689-42BB-9116-3AB13277451E}" srcOrd="0" destOrd="0" presId="urn:microsoft.com/office/officeart/2005/8/layout/radial6"/>
    <dgm:cxn modelId="{1E5F7464-8545-495C-AF34-992D9B5D6EFA}" type="presOf" srcId="{A7D7368D-367A-4A43-B155-085AA82FE4F7}" destId="{E36E83F3-AB31-4787-BD4A-8B57C2F6C391}" srcOrd="0" destOrd="0" presId="urn:microsoft.com/office/officeart/2005/8/layout/radial6"/>
    <dgm:cxn modelId="{F8A9912D-E231-49D8-8DCE-DA5D500E721D}" type="presOf" srcId="{A9D0C409-9194-4437-AD31-5191C529E2D8}" destId="{BFDD611D-2FB3-44FC-9E0C-8CF1616C558C}" srcOrd="0" destOrd="0" presId="urn:microsoft.com/office/officeart/2005/8/layout/radial6"/>
    <dgm:cxn modelId="{CFA9162E-41BB-404F-A464-D0952D2E9584}" srcId="{3CADCDA9-5E51-4F7A-95C0-F1F8635CAB42}" destId="{37C54262-4EC3-4A50-A2B1-E820B74E3601}" srcOrd="2" destOrd="0" parTransId="{1CD4C514-AA0D-4892-ACB4-0E7534D1E0CC}" sibTransId="{F23141D4-DAD6-42C4-AB1F-C127DE71DC05}"/>
    <dgm:cxn modelId="{5474975A-1ADF-4971-A05C-9DFA799929B4}" type="presOf" srcId="{321762CF-24E4-40D4-B8A3-DF0ADEB730DE}" destId="{8F0139F9-7389-4A84-AE5E-993D18FBD81F}" srcOrd="0" destOrd="0" presId="urn:microsoft.com/office/officeart/2005/8/layout/radial6"/>
    <dgm:cxn modelId="{23304584-DBC1-4B4B-A71F-F4C5276BD575}" type="presOf" srcId="{A696A2D6-24CF-4258-9BB6-69EC6804D729}" destId="{2CFA2C3A-D0C7-482A-ADC3-CA4B0CDB06C9}" srcOrd="0" destOrd="0" presId="urn:microsoft.com/office/officeart/2005/8/layout/radial6"/>
    <dgm:cxn modelId="{F45919D9-19C4-4AE7-BC6B-475F66DE317D}" type="presOf" srcId="{D7EDF9B6-D196-417F-96AD-D01041875245}" destId="{F89D0CCD-F8E5-47C9-8047-854C5DD19766}" srcOrd="0" destOrd="0" presId="urn:microsoft.com/office/officeart/2005/8/layout/radial6"/>
    <dgm:cxn modelId="{8361BB45-1BF0-460E-A666-DD007A039A04}" type="presOf" srcId="{F23141D4-DAD6-42C4-AB1F-C127DE71DC05}" destId="{97F36D0C-080B-4634-A1C8-A48F844DED18}" srcOrd="0" destOrd="0" presId="urn:microsoft.com/office/officeart/2005/8/layout/radial6"/>
    <dgm:cxn modelId="{BC6B4E8F-C880-4A78-9CB5-A95990638728}" type="presOf" srcId="{D7A7626F-0187-4775-A1DC-8DA7C41F2571}" destId="{17934D41-1AEF-46F9-9A47-76A4D0A0F881}" srcOrd="0" destOrd="0" presId="urn:microsoft.com/office/officeart/2005/8/layout/radial6"/>
    <dgm:cxn modelId="{01E4CEE2-B6C0-4E59-B72B-72AD302510E1}" type="presOf" srcId="{3CADCDA9-5E51-4F7A-95C0-F1F8635CAB42}" destId="{64CD4651-F972-4AA2-AC90-2099DE75E4BC}" srcOrd="0" destOrd="0" presId="urn:microsoft.com/office/officeart/2005/8/layout/radial6"/>
    <dgm:cxn modelId="{7472ED5C-AE0D-4843-8F5F-438A555E3279}" type="presOf" srcId="{283CF269-BD20-4DED-8FC2-64D4D67FE1CB}" destId="{8B3B8745-D345-4897-8556-3A5B0DBFE8E8}" srcOrd="0" destOrd="0" presId="urn:microsoft.com/office/officeart/2005/8/layout/radial6"/>
    <dgm:cxn modelId="{C8EDB021-AC00-4A4C-BA08-5C96D5F32735}" type="presOf" srcId="{38F1EDB5-99CE-44BE-A113-2DDBE96F7144}" destId="{0AF0353B-BC1A-479F-8DFE-A264D3B75E71}" srcOrd="0" destOrd="0" presId="urn:microsoft.com/office/officeart/2005/8/layout/radial6"/>
    <dgm:cxn modelId="{C2E65AC3-C42E-49A6-9A1C-1F5E2FEF1D81}" srcId="{3CADCDA9-5E51-4F7A-95C0-F1F8635CAB42}" destId="{236424DF-9B8B-402E-AC66-A3CAE48B4A5A}" srcOrd="6" destOrd="0" parTransId="{A8BC6251-56F5-4AB6-8EE1-EE165F96286B}" sibTransId="{283CF269-BD20-4DED-8FC2-64D4D67FE1CB}"/>
    <dgm:cxn modelId="{F7097B8F-16BA-408E-A286-9430561091B4}" type="presOf" srcId="{997F71B1-0C43-48AE-87E0-7A50CCC77F74}" destId="{5CE82B50-6F6A-4001-9CD8-2185249C3609}" srcOrd="0" destOrd="0" presId="urn:microsoft.com/office/officeart/2005/8/layout/radial6"/>
    <dgm:cxn modelId="{E2257720-1CC3-4093-9EDA-EA296C7BCD63}" srcId="{9C37D814-0D6B-4AC5-A75C-69752D640E49}" destId="{3CADCDA9-5E51-4F7A-95C0-F1F8635CAB42}" srcOrd="0" destOrd="0" parTransId="{32E30930-DBB7-4A16-ACEA-6779D4C79B88}" sibTransId="{71D48843-1B5B-4466-BFAF-721DF6A48537}"/>
    <dgm:cxn modelId="{AB36784C-A3F1-4C1C-9E35-E3337372A042}" type="presOf" srcId="{626A08C1-51BC-44DB-B9DA-444B4CDFC610}" destId="{40135B99-4F46-4616-ACAD-162BDC51C82D}" srcOrd="0" destOrd="0" presId="urn:microsoft.com/office/officeart/2005/8/layout/radial6"/>
    <dgm:cxn modelId="{65305EEA-E739-450D-846D-7D81FDE9BB7F}" type="presOf" srcId="{151845D1-016A-4310-9033-3EBE010FF812}" destId="{B0A6497D-AB70-4628-AAFB-DACE1846B53A}" srcOrd="0" destOrd="0" presId="urn:microsoft.com/office/officeart/2005/8/layout/radial6"/>
    <dgm:cxn modelId="{970D9AB9-B18D-4C6E-827B-46A2FBAF51FF}" srcId="{3CADCDA9-5E51-4F7A-95C0-F1F8635CAB42}" destId="{151845D1-016A-4310-9033-3EBE010FF812}" srcOrd="1" destOrd="0" parTransId="{3B81AFA6-CDE0-40E8-9210-3AD0C6FAB2FC}" sibTransId="{38F1EDB5-99CE-44BE-A113-2DDBE96F7144}"/>
    <dgm:cxn modelId="{DB470E72-BB34-444A-B3F0-515627FD1572}" srcId="{3CADCDA9-5E51-4F7A-95C0-F1F8635CAB42}" destId="{A7D7368D-367A-4A43-B155-085AA82FE4F7}" srcOrd="4" destOrd="0" parTransId="{42F8FC6C-225B-4BEA-B293-C964F8B95B25}" sibTransId="{A9D0C409-9194-4437-AD31-5191C529E2D8}"/>
    <dgm:cxn modelId="{024906C0-9D9B-4AF1-9CE0-D51A6B7FB3A1}" type="presParOf" srcId="{A8322CB6-0C83-47CE-9093-FB88F50201F7}" destId="{64CD4651-F972-4AA2-AC90-2099DE75E4BC}" srcOrd="0" destOrd="0" presId="urn:microsoft.com/office/officeart/2005/8/layout/radial6"/>
    <dgm:cxn modelId="{33F6CD09-6C36-4099-84D1-395157BF8815}" type="presParOf" srcId="{A8322CB6-0C83-47CE-9093-FB88F50201F7}" destId="{40135B99-4F46-4616-ACAD-162BDC51C82D}" srcOrd="1" destOrd="0" presId="urn:microsoft.com/office/officeart/2005/8/layout/radial6"/>
    <dgm:cxn modelId="{AED74096-5D3A-483C-8152-24DA5CEB3256}" type="presParOf" srcId="{A8322CB6-0C83-47CE-9093-FB88F50201F7}" destId="{44BFF9AC-703A-4C18-91BB-879333143EF9}" srcOrd="2" destOrd="0" presId="urn:microsoft.com/office/officeart/2005/8/layout/radial6"/>
    <dgm:cxn modelId="{52A8BDDE-7D8C-4E6A-92D5-7C5F500E1E77}" type="presParOf" srcId="{A8322CB6-0C83-47CE-9093-FB88F50201F7}" destId="{F89D0CCD-F8E5-47C9-8047-854C5DD19766}" srcOrd="3" destOrd="0" presId="urn:microsoft.com/office/officeart/2005/8/layout/radial6"/>
    <dgm:cxn modelId="{BE4CE169-4639-4C8E-BD02-7A2A7582A128}" type="presParOf" srcId="{A8322CB6-0C83-47CE-9093-FB88F50201F7}" destId="{B0A6497D-AB70-4628-AAFB-DACE1846B53A}" srcOrd="4" destOrd="0" presId="urn:microsoft.com/office/officeart/2005/8/layout/radial6"/>
    <dgm:cxn modelId="{CC4DBA3C-CA60-4DCE-B71F-8779AD5030C1}" type="presParOf" srcId="{A8322CB6-0C83-47CE-9093-FB88F50201F7}" destId="{B6B2D247-7501-4561-9494-0558C77127A1}" srcOrd="5" destOrd="0" presId="urn:microsoft.com/office/officeart/2005/8/layout/radial6"/>
    <dgm:cxn modelId="{9AE5A6D2-4CF4-4D4E-ACDC-0B5D8DCC55A3}" type="presParOf" srcId="{A8322CB6-0C83-47CE-9093-FB88F50201F7}" destId="{0AF0353B-BC1A-479F-8DFE-A264D3B75E71}" srcOrd="6" destOrd="0" presId="urn:microsoft.com/office/officeart/2005/8/layout/radial6"/>
    <dgm:cxn modelId="{4667D278-157B-4D30-8635-7EA4C59A881B}" type="presParOf" srcId="{A8322CB6-0C83-47CE-9093-FB88F50201F7}" destId="{3BDCFA5E-2689-42BB-9116-3AB13277451E}" srcOrd="7" destOrd="0" presId="urn:microsoft.com/office/officeart/2005/8/layout/radial6"/>
    <dgm:cxn modelId="{4EAFFDB2-B7E1-4974-9F90-2DAEE6991F93}" type="presParOf" srcId="{A8322CB6-0C83-47CE-9093-FB88F50201F7}" destId="{E8C103CE-A54E-4FB5-B665-5C5796043524}" srcOrd="8" destOrd="0" presId="urn:microsoft.com/office/officeart/2005/8/layout/radial6"/>
    <dgm:cxn modelId="{0BE217CC-B7DE-4D39-BEEC-755A4E18328C}" type="presParOf" srcId="{A8322CB6-0C83-47CE-9093-FB88F50201F7}" destId="{97F36D0C-080B-4634-A1C8-A48F844DED18}" srcOrd="9" destOrd="0" presId="urn:microsoft.com/office/officeart/2005/8/layout/radial6"/>
    <dgm:cxn modelId="{CD3C6084-4CCB-4E48-8EA5-8D8BE8F697E9}" type="presParOf" srcId="{A8322CB6-0C83-47CE-9093-FB88F50201F7}" destId="{2CFA2C3A-D0C7-482A-ADC3-CA4B0CDB06C9}" srcOrd="10" destOrd="0" presId="urn:microsoft.com/office/officeart/2005/8/layout/radial6"/>
    <dgm:cxn modelId="{BBFBCC01-7A84-4126-BE02-BA75930DBC16}" type="presParOf" srcId="{A8322CB6-0C83-47CE-9093-FB88F50201F7}" destId="{3BE252B3-E425-4D84-BF2A-341D55E60903}" srcOrd="11" destOrd="0" presId="urn:microsoft.com/office/officeart/2005/8/layout/radial6"/>
    <dgm:cxn modelId="{42244C9D-5C3E-4F2C-B64F-E8209D63838C}" type="presParOf" srcId="{A8322CB6-0C83-47CE-9093-FB88F50201F7}" destId="{17934D41-1AEF-46F9-9A47-76A4D0A0F881}" srcOrd="12" destOrd="0" presId="urn:microsoft.com/office/officeart/2005/8/layout/radial6"/>
    <dgm:cxn modelId="{E2249631-5695-4B14-9BCD-B0DB33BE2FC6}" type="presParOf" srcId="{A8322CB6-0C83-47CE-9093-FB88F50201F7}" destId="{E36E83F3-AB31-4787-BD4A-8B57C2F6C391}" srcOrd="13" destOrd="0" presId="urn:microsoft.com/office/officeart/2005/8/layout/radial6"/>
    <dgm:cxn modelId="{E030AF73-A449-4C9F-9B0B-6A96B0189194}" type="presParOf" srcId="{A8322CB6-0C83-47CE-9093-FB88F50201F7}" destId="{298C0A2E-05FF-4CF1-80AA-47B83DF23B59}" srcOrd="14" destOrd="0" presId="urn:microsoft.com/office/officeart/2005/8/layout/radial6"/>
    <dgm:cxn modelId="{B6EB1517-2E09-4F09-9029-55A330412DFD}" type="presParOf" srcId="{A8322CB6-0C83-47CE-9093-FB88F50201F7}" destId="{BFDD611D-2FB3-44FC-9E0C-8CF1616C558C}" srcOrd="15" destOrd="0" presId="urn:microsoft.com/office/officeart/2005/8/layout/radial6"/>
    <dgm:cxn modelId="{DA67BCA6-1292-430E-A3F9-4BBA31E02FA6}" type="presParOf" srcId="{A8322CB6-0C83-47CE-9093-FB88F50201F7}" destId="{5CE82B50-6F6A-4001-9CD8-2185249C3609}" srcOrd="16" destOrd="0" presId="urn:microsoft.com/office/officeart/2005/8/layout/radial6"/>
    <dgm:cxn modelId="{680B2B40-7FEE-4CAF-A27C-588F695D3838}" type="presParOf" srcId="{A8322CB6-0C83-47CE-9093-FB88F50201F7}" destId="{DB093C4B-B1F6-4410-915C-147B95BFFE26}" srcOrd="17" destOrd="0" presId="urn:microsoft.com/office/officeart/2005/8/layout/radial6"/>
    <dgm:cxn modelId="{1EC2B79F-EC95-4C6C-9572-DECDA74841F6}" type="presParOf" srcId="{A8322CB6-0C83-47CE-9093-FB88F50201F7}" destId="{8F0139F9-7389-4A84-AE5E-993D18FBD81F}" srcOrd="18" destOrd="0" presId="urn:microsoft.com/office/officeart/2005/8/layout/radial6"/>
    <dgm:cxn modelId="{41DFD969-CD84-45C1-BACB-C6504C928497}" type="presParOf" srcId="{A8322CB6-0C83-47CE-9093-FB88F50201F7}" destId="{E52C055C-CBBB-4C49-A7ED-A970951D7676}" srcOrd="19" destOrd="0" presId="urn:microsoft.com/office/officeart/2005/8/layout/radial6"/>
    <dgm:cxn modelId="{CB76DE2F-8737-41CC-89CA-70D5905C6F84}" type="presParOf" srcId="{A8322CB6-0C83-47CE-9093-FB88F50201F7}" destId="{89E4E885-62D3-4020-8750-E0B926FEFD4A}" srcOrd="20" destOrd="0" presId="urn:microsoft.com/office/officeart/2005/8/layout/radial6"/>
    <dgm:cxn modelId="{9357708B-44EF-4C05-B3D4-F471D77DD965}" type="presParOf" srcId="{A8322CB6-0C83-47CE-9093-FB88F50201F7}" destId="{8B3B8745-D345-4897-8556-3A5B0DBFE8E8}"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E9AD2-AE16-4C3D-93B8-68AA7DFF0B0B}"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endParaRPr lang="en-US"/>
        </a:p>
      </dgm:t>
    </dgm:pt>
    <dgm:pt modelId="{FE049DC1-D597-42F4-9E53-9394BFFF671E}">
      <dgm:prSet phldrT="[Text]"/>
      <dgm:spPr/>
      <dgm:t>
        <a:bodyPr/>
        <a:lstStyle/>
        <a:p>
          <a:r>
            <a:rPr lang="en-US" dirty="0" smtClean="0"/>
            <a:t>Christian Mindfulness</a:t>
          </a:r>
          <a:endParaRPr lang="en-US" dirty="0"/>
        </a:p>
      </dgm:t>
    </dgm:pt>
    <dgm:pt modelId="{9675B8C2-C1E6-46F9-93B0-4BBD6626438A}" type="parTrans" cxnId="{588DB1D8-91CA-4F81-A20D-99146021D1DE}">
      <dgm:prSet/>
      <dgm:spPr/>
      <dgm:t>
        <a:bodyPr/>
        <a:lstStyle/>
        <a:p>
          <a:endParaRPr lang="en-US"/>
        </a:p>
      </dgm:t>
    </dgm:pt>
    <dgm:pt modelId="{D648C95E-5124-462C-876F-DF8EE46241E5}" type="sibTrans" cxnId="{588DB1D8-91CA-4F81-A20D-99146021D1DE}">
      <dgm:prSet/>
      <dgm:spPr/>
      <dgm:t>
        <a:bodyPr/>
        <a:lstStyle/>
        <a:p>
          <a:endParaRPr lang="en-US"/>
        </a:p>
      </dgm:t>
    </dgm:pt>
    <dgm:pt modelId="{17664B02-625E-4EE9-ACF4-D6BC0ADE1315}">
      <dgm:prSet phldrT="[Text]"/>
      <dgm:spPr/>
      <dgm:t>
        <a:bodyPr/>
        <a:lstStyle/>
        <a:p>
          <a:r>
            <a:rPr lang="en-US" dirty="0" smtClean="0"/>
            <a:t>Harmony with Oneself</a:t>
          </a:r>
          <a:endParaRPr lang="en-US" dirty="0"/>
        </a:p>
      </dgm:t>
    </dgm:pt>
    <dgm:pt modelId="{D7DBEA10-B05A-4BFB-90EA-2BEA63D1DBDB}" type="parTrans" cxnId="{A2449668-9E28-40A8-9940-B9AA832F802C}">
      <dgm:prSet/>
      <dgm:spPr/>
      <dgm:t>
        <a:bodyPr/>
        <a:lstStyle/>
        <a:p>
          <a:endParaRPr lang="en-US"/>
        </a:p>
      </dgm:t>
    </dgm:pt>
    <dgm:pt modelId="{1E03AF12-0CCB-48A0-8337-B8FA202154B4}" type="sibTrans" cxnId="{A2449668-9E28-40A8-9940-B9AA832F802C}">
      <dgm:prSet/>
      <dgm:spPr/>
      <dgm:t>
        <a:bodyPr/>
        <a:lstStyle/>
        <a:p>
          <a:endParaRPr lang="en-US"/>
        </a:p>
      </dgm:t>
    </dgm:pt>
    <dgm:pt modelId="{E590292C-F289-4042-802A-2A476B8CDAE7}">
      <dgm:prSet phldrT="[Text]"/>
      <dgm:spPr/>
      <dgm:t>
        <a:bodyPr/>
        <a:lstStyle/>
        <a:p>
          <a:r>
            <a:rPr lang="en-US" dirty="0" smtClean="0"/>
            <a:t>Harmony with the world</a:t>
          </a:r>
          <a:endParaRPr lang="en-US" dirty="0"/>
        </a:p>
      </dgm:t>
    </dgm:pt>
    <dgm:pt modelId="{F52C508E-1820-4DE4-859F-FDDC14E5D18C}" type="parTrans" cxnId="{58CC3860-39C3-4583-9BD1-DB196A741103}">
      <dgm:prSet/>
      <dgm:spPr/>
      <dgm:t>
        <a:bodyPr/>
        <a:lstStyle/>
        <a:p>
          <a:endParaRPr lang="en-US"/>
        </a:p>
      </dgm:t>
    </dgm:pt>
    <dgm:pt modelId="{476BAF56-B574-43B5-BE97-A981ECD60D10}" type="sibTrans" cxnId="{58CC3860-39C3-4583-9BD1-DB196A741103}">
      <dgm:prSet/>
      <dgm:spPr/>
      <dgm:t>
        <a:bodyPr/>
        <a:lstStyle/>
        <a:p>
          <a:endParaRPr lang="en-US"/>
        </a:p>
      </dgm:t>
    </dgm:pt>
    <dgm:pt modelId="{7BC0014D-6FE2-4BE3-AB8F-3159B4921834}">
      <dgm:prSet phldrT="[Text]"/>
      <dgm:spPr/>
      <dgm:t>
        <a:bodyPr/>
        <a:lstStyle/>
        <a:p>
          <a:r>
            <a:rPr lang="en-US" dirty="0" smtClean="0"/>
            <a:t>Harmony with God</a:t>
          </a:r>
          <a:endParaRPr lang="en-US" dirty="0"/>
        </a:p>
      </dgm:t>
    </dgm:pt>
    <dgm:pt modelId="{B2D043CD-780D-4410-9489-934849A7D7DB}" type="parTrans" cxnId="{F05D3AD9-5D30-4C38-B58D-7CFA4C8F3C85}">
      <dgm:prSet/>
      <dgm:spPr/>
      <dgm:t>
        <a:bodyPr/>
        <a:lstStyle/>
        <a:p>
          <a:endParaRPr lang="en-US"/>
        </a:p>
      </dgm:t>
    </dgm:pt>
    <dgm:pt modelId="{051490A1-7030-4B7B-BBF3-D3667810CD18}" type="sibTrans" cxnId="{F05D3AD9-5D30-4C38-B58D-7CFA4C8F3C85}">
      <dgm:prSet/>
      <dgm:spPr/>
      <dgm:t>
        <a:bodyPr/>
        <a:lstStyle/>
        <a:p>
          <a:endParaRPr lang="en-US"/>
        </a:p>
      </dgm:t>
    </dgm:pt>
    <dgm:pt modelId="{45651BF2-0FBA-4654-B885-D2B28C4B609E}" type="pres">
      <dgm:prSet presAssocID="{73EE9AD2-AE16-4C3D-93B8-68AA7DFF0B0B}" presName="Name0" presStyleCnt="0">
        <dgm:presLayoutVars>
          <dgm:chMax val="1"/>
          <dgm:dir/>
          <dgm:animLvl val="ctr"/>
          <dgm:resizeHandles val="exact"/>
        </dgm:presLayoutVars>
      </dgm:prSet>
      <dgm:spPr/>
      <dgm:t>
        <a:bodyPr/>
        <a:lstStyle/>
        <a:p>
          <a:endParaRPr lang="en-US"/>
        </a:p>
      </dgm:t>
    </dgm:pt>
    <dgm:pt modelId="{5B6B5A5B-68A6-4EB6-AAFB-EF7B82FE66B5}" type="pres">
      <dgm:prSet presAssocID="{FE049DC1-D597-42F4-9E53-9394BFFF671E}" presName="centerShape" presStyleLbl="node0" presStyleIdx="0" presStyleCnt="1"/>
      <dgm:spPr/>
      <dgm:t>
        <a:bodyPr/>
        <a:lstStyle/>
        <a:p>
          <a:endParaRPr lang="en-US"/>
        </a:p>
      </dgm:t>
    </dgm:pt>
    <dgm:pt modelId="{A9E42AF8-F010-4C1F-A013-48A50716F1E8}" type="pres">
      <dgm:prSet presAssocID="{D7DBEA10-B05A-4BFB-90EA-2BEA63D1DBDB}" presName="parTrans" presStyleLbl="sibTrans2D1" presStyleIdx="0" presStyleCnt="3"/>
      <dgm:spPr/>
      <dgm:t>
        <a:bodyPr/>
        <a:lstStyle/>
        <a:p>
          <a:endParaRPr lang="en-US"/>
        </a:p>
      </dgm:t>
    </dgm:pt>
    <dgm:pt modelId="{4157FEA3-ABC9-48E6-AC10-9C451C5EFE71}" type="pres">
      <dgm:prSet presAssocID="{D7DBEA10-B05A-4BFB-90EA-2BEA63D1DBDB}" presName="connectorText" presStyleLbl="sibTrans2D1" presStyleIdx="0" presStyleCnt="3"/>
      <dgm:spPr/>
      <dgm:t>
        <a:bodyPr/>
        <a:lstStyle/>
        <a:p>
          <a:endParaRPr lang="en-US"/>
        </a:p>
      </dgm:t>
    </dgm:pt>
    <dgm:pt modelId="{635FF896-F048-4B9B-BE9A-3A52B7A5529A}" type="pres">
      <dgm:prSet presAssocID="{17664B02-625E-4EE9-ACF4-D6BC0ADE1315}" presName="node" presStyleLbl="node1" presStyleIdx="0" presStyleCnt="3">
        <dgm:presLayoutVars>
          <dgm:bulletEnabled val="1"/>
        </dgm:presLayoutVars>
      </dgm:prSet>
      <dgm:spPr/>
      <dgm:t>
        <a:bodyPr/>
        <a:lstStyle/>
        <a:p>
          <a:endParaRPr lang="en-US"/>
        </a:p>
      </dgm:t>
    </dgm:pt>
    <dgm:pt modelId="{93DFFD80-1662-4677-8F88-236916DB14DE}" type="pres">
      <dgm:prSet presAssocID="{F52C508E-1820-4DE4-859F-FDDC14E5D18C}" presName="parTrans" presStyleLbl="sibTrans2D1" presStyleIdx="1" presStyleCnt="3"/>
      <dgm:spPr/>
      <dgm:t>
        <a:bodyPr/>
        <a:lstStyle/>
        <a:p>
          <a:endParaRPr lang="en-US"/>
        </a:p>
      </dgm:t>
    </dgm:pt>
    <dgm:pt modelId="{2CCDB491-48C9-4E54-891A-A50623F8B275}" type="pres">
      <dgm:prSet presAssocID="{F52C508E-1820-4DE4-859F-FDDC14E5D18C}" presName="connectorText" presStyleLbl="sibTrans2D1" presStyleIdx="1" presStyleCnt="3"/>
      <dgm:spPr/>
      <dgm:t>
        <a:bodyPr/>
        <a:lstStyle/>
        <a:p>
          <a:endParaRPr lang="en-US"/>
        </a:p>
      </dgm:t>
    </dgm:pt>
    <dgm:pt modelId="{35BD64E1-58F5-44F6-B28C-E8929C12799A}" type="pres">
      <dgm:prSet presAssocID="{E590292C-F289-4042-802A-2A476B8CDAE7}" presName="node" presStyleLbl="node1" presStyleIdx="1" presStyleCnt="3">
        <dgm:presLayoutVars>
          <dgm:bulletEnabled val="1"/>
        </dgm:presLayoutVars>
      </dgm:prSet>
      <dgm:spPr/>
      <dgm:t>
        <a:bodyPr/>
        <a:lstStyle/>
        <a:p>
          <a:endParaRPr lang="en-US"/>
        </a:p>
      </dgm:t>
    </dgm:pt>
    <dgm:pt modelId="{7DE85461-4294-409B-9A36-24FE17275415}" type="pres">
      <dgm:prSet presAssocID="{B2D043CD-780D-4410-9489-934849A7D7DB}" presName="parTrans" presStyleLbl="sibTrans2D1" presStyleIdx="2" presStyleCnt="3"/>
      <dgm:spPr/>
      <dgm:t>
        <a:bodyPr/>
        <a:lstStyle/>
        <a:p>
          <a:endParaRPr lang="en-US"/>
        </a:p>
      </dgm:t>
    </dgm:pt>
    <dgm:pt modelId="{DEEF7B51-9C41-4F03-8A72-633A22B1605A}" type="pres">
      <dgm:prSet presAssocID="{B2D043CD-780D-4410-9489-934849A7D7DB}" presName="connectorText" presStyleLbl="sibTrans2D1" presStyleIdx="2" presStyleCnt="3"/>
      <dgm:spPr/>
      <dgm:t>
        <a:bodyPr/>
        <a:lstStyle/>
        <a:p>
          <a:endParaRPr lang="en-US"/>
        </a:p>
      </dgm:t>
    </dgm:pt>
    <dgm:pt modelId="{B229BD7F-3BAF-4EEA-9751-81182599A283}" type="pres">
      <dgm:prSet presAssocID="{7BC0014D-6FE2-4BE3-AB8F-3159B4921834}" presName="node" presStyleLbl="node1" presStyleIdx="2" presStyleCnt="3">
        <dgm:presLayoutVars>
          <dgm:bulletEnabled val="1"/>
        </dgm:presLayoutVars>
      </dgm:prSet>
      <dgm:spPr/>
      <dgm:t>
        <a:bodyPr/>
        <a:lstStyle/>
        <a:p>
          <a:endParaRPr lang="en-US"/>
        </a:p>
      </dgm:t>
    </dgm:pt>
  </dgm:ptLst>
  <dgm:cxnLst>
    <dgm:cxn modelId="{B41A4FD0-A23B-4660-90F6-57C9A40BAE2F}" type="presOf" srcId="{17664B02-625E-4EE9-ACF4-D6BC0ADE1315}" destId="{635FF896-F048-4B9B-BE9A-3A52B7A5529A}" srcOrd="0" destOrd="0" presId="urn:microsoft.com/office/officeart/2005/8/layout/radial5"/>
    <dgm:cxn modelId="{B2887909-0C4D-4ABB-984F-AC87EB1A0B68}" type="presOf" srcId="{73EE9AD2-AE16-4C3D-93B8-68AA7DFF0B0B}" destId="{45651BF2-0FBA-4654-B885-D2B28C4B609E}" srcOrd="0" destOrd="0" presId="urn:microsoft.com/office/officeart/2005/8/layout/radial5"/>
    <dgm:cxn modelId="{BC413CA6-77A3-4D13-8621-2D638C30375D}" type="presOf" srcId="{B2D043CD-780D-4410-9489-934849A7D7DB}" destId="{7DE85461-4294-409B-9A36-24FE17275415}" srcOrd="0" destOrd="0" presId="urn:microsoft.com/office/officeart/2005/8/layout/radial5"/>
    <dgm:cxn modelId="{36BF596F-4B05-4C54-A19F-2FC212267883}" type="presOf" srcId="{F52C508E-1820-4DE4-859F-FDDC14E5D18C}" destId="{93DFFD80-1662-4677-8F88-236916DB14DE}" srcOrd="0" destOrd="0" presId="urn:microsoft.com/office/officeart/2005/8/layout/radial5"/>
    <dgm:cxn modelId="{58CC3860-39C3-4583-9BD1-DB196A741103}" srcId="{FE049DC1-D597-42F4-9E53-9394BFFF671E}" destId="{E590292C-F289-4042-802A-2A476B8CDAE7}" srcOrd="1" destOrd="0" parTransId="{F52C508E-1820-4DE4-859F-FDDC14E5D18C}" sibTransId="{476BAF56-B574-43B5-BE97-A981ECD60D10}"/>
    <dgm:cxn modelId="{45B12336-2C5B-4851-97D3-0E87DA634630}" type="presOf" srcId="{FE049DC1-D597-42F4-9E53-9394BFFF671E}" destId="{5B6B5A5B-68A6-4EB6-AAFB-EF7B82FE66B5}" srcOrd="0" destOrd="0" presId="urn:microsoft.com/office/officeart/2005/8/layout/radial5"/>
    <dgm:cxn modelId="{F05D3AD9-5D30-4C38-B58D-7CFA4C8F3C85}" srcId="{FE049DC1-D597-42F4-9E53-9394BFFF671E}" destId="{7BC0014D-6FE2-4BE3-AB8F-3159B4921834}" srcOrd="2" destOrd="0" parTransId="{B2D043CD-780D-4410-9489-934849A7D7DB}" sibTransId="{051490A1-7030-4B7B-BBF3-D3667810CD18}"/>
    <dgm:cxn modelId="{F2C98D8C-D3BF-404D-B3F9-709AC79F9582}" type="presOf" srcId="{7BC0014D-6FE2-4BE3-AB8F-3159B4921834}" destId="{B229BD7F-3BAF-4EEA-9751-81182599A283}" srcOrd="0" destOrd="0" presId="urn:microsoft.com/office/officeart/2005/8/layout/radial5"/>
    <dgm:cxn modelId="{588DB1D8-91CA-4F81-A20D-99146021D1DE}" srcId="{73EE9AD2-AE16-4C3D-93B8-68AA7DFF0B0B}" destId="{FE049DC1-D597-42F4-9E53-9394BFFF671E}" srcOrd="0" destOrd="0" parTransId="{9675B8C2-C1E6-46F9-93B0-4BBD6626438A}" sibTransId="{D648C95E-5124-462C-876F-DF8EE46241E5}"/>
    <dgm:cxn modelId="{60F1E8A4-7FCF-4F47-933C-439D880B5199}" type="presOf" srcId="{B2D043CD-780D-4410-9489-934849A7D7DB}" destId="{DEEF7B51-9C41-4F03-8A72-633A22B1605A}" srcOrd="1" destOrd="0" presId="urn:microsoft.com/office/officeart/2005/8/layout/radial5"/>
    <dgm:cxn modelId="{A2449668-9E28-40A8-9940-B9AA832F802C}" srcId="{FE049DC1-D597-42F4-9E53-9394BFFF671E}" destId="{17664B02-625E-4EE9-ACF4-D6BC0ADE1315}" srcOrd="0" destOrd="0" parTransId="{D7DBEA10-B05A-4BFB-90EA-2BEA63D1DBDB}" sibTransId="{1E03AF12-0CCB-48A0-8337-B8FA202154B4}"/>
    <dgm:cxn modelId="{2EBA4080-7591-47E8-8BEE-8ED7E7824C48}" type="presOf" srcId="{D7DBEA10-B05A-4BFB-90EA-2BEA63D1DBDB}" destId="{4157FEA3-ABC9-48E6-AC10-9C451C5EFE71}" srcOrd="1" destOrd="0" presId="urn:microsoft.com/office/officeart/2005/8/layout/radial5"/>
    <dgm:cxn modelId="{BCDA9CA1-4256-489B-BBE2-8DC07554DB29}" type="presOf" srcId="{F52C508E-1820-4DE4-859F-FDDC14E5D18C}" destId="{2CCDB491-48C9-4E54-891A-A50623F8B275}" srcOrd="1" destOrd="0" presId="urn:microsoft.com/office/officeart/2005/8/layout/radial5"/>
    <dgm:cxn modelId="{0BDC051B-C836-4BDD-A072-E2C13E8F174C}" type="presOf" srcId="{E590292C-F289-4042-802A-2A476B8CDAE7}" destId="{35BD64E1-58F5-44F6-B28C-E8929C12799A}" srcOrd="0" destOrd="0" presId="urn:microsoft.com/office/officeart/2005/8/layout/radial5"/>
    <dgm:cxn modelId="{867EA29A-C1F7-445C-8324-B248305E5548}" type="presOf" srcId="{D7DBEA10-B05A-4BFB-90EA-2BEA63D1DBDB}" destId="{A9E42AF8-F010-4C1F-A013-48A50716F1E8}" srcOrd="0" destOrd="0" presId="urn:microsoft.com/office/officeart/2005/8/layout/radial5"/>
    <dgm:cxn modelId="{F060ED50-DA64-40D7-9F44-DB1C8DA5D50F}" type="presParOf" srcId="{45651BF2-0FBA-4654-B885-D2B28C4B609E}" destId="{5B6B5A5B-68A6-4EB6-AAFB-EF7B82FE66B5}" srcOrd="0" destOrd="0" presId="urn:microsoft.com/office/officeart/2005/8/layout/radial5"/>
    <dgm:cxn modelId="{D98ADC77-6BD6-41D1-A6F9-1E7766EC547C}" type="presParOf" srcId="{45651BF2-0FBA-4654-B885-D2B28C4B609E}" destId="{A9E42AF8-F010-4C1F-A013-48A50716F1E8}" srcOrd="1" destOrd="0" presId="urn:microsoft.com/office/officeart/2005/8/layout/radial5"/>
    <dgm:cxn modelId="{EF735708-19BC-4D5E-8D4E-3481B3F50596}" type="presParOf" srcId="{A9E42AF8-F010-4C1F-A013-48A50716F1E8}" destId="{4157FEA3-ABC9-48E6-AC10-9C451C5EFE71}" srcOrd="0" destOrd="0" presId="urn:microsoft.com/office/officeart/2005/8/layout/radial5"/>
    <dgm:cxn modelId="{B6E2D69B-9EAF-47BD-AD38-F77FDFB886A7}" type="presParOf" srcId="{45651BF2-0FBA-4654-B885-D2B28C4B609E}" destId="{635FF896-F048-4B9B-BE9A-3A52B7A5529A}" srcOrd="2" destOrd="0" presId="urn:microsoft.com/office/officeart/2005/8/layout/radial5"/>
    <dgm:cxn modelId="{952A2132-1C35-4B0C-88B5-798D3986B952}" type="presParOf" srcId="{45651BF2-0FBA-4654-B885-D2B28C4B609E}" destId="{93DFFD80-1662-4677-8F88-236916DB14DE}" srcOrd="3" destOrd="0" presId="urn:microsoft.com/office/officeart/2005/8/layout/radial5"/>
    <dgm:cxn modelId="{C04D72B3-828F-4EE4-BCF6-82DFF2295B8F}" type="presParOf" srcId="{93DFFD80-1662-4677-8F88-236916DB14DE}" destId="{2CCDB491-48C9-4E54-891A-A50623F8B275}" srcOrd="0" destOrd="0" presId="urn:microsoft.com/office/officeart/2005/8/layout/radial5"/>
    <dgm:cxn modelId="{D793CAD2-8D4C-410D-AF6E-5ADCC5C0D312}" type="presParOf" srcId="{45651BF2-0FBA-4654-B885-D2B28C4B609E}" destId="{35BD64E1-58F5-44F6-B28C-E8929C12799A}" srcOrd="4" destOrd="0" presId="urn:microsoft.com/office/officeart/2005/8/layout/radial5"/>
    <dgm:cxn modelId="{FABCCC08-EC82-42F3-90F2-9C24EE49EB02}" type="presParOf" srcId="{45651BF2-0FBA-4654-B885-D2B28C4B609E}" destId="{7DE85461-4294-409B-9A36-24FE17275415}" srcOrd="5" destOrd="0" presId="urn:microsoft.com/office/officeart/2005/8/layout/radial5"/>
    <dgm:cxn modelId="{42B162E4-A895-4814-8CFA-098B691A5776}" type="presParOf" srcId="{7DE85461-4294-409B-9A36-24FE17275415}" destId="{DEEF7B51-9C41-4F03-8A72-633A22B1605A}" srcOrd="0" destOrd="0" presId="urn:microsoft.com/office/officeart/2005/8/layout/radial5"/>
    <dgm:cxn modelId="{DB0370D6-AD26-48C1-822D-AEBDAE53B713}" type="presParOf" srcId="{45651BF2-0FBA-4654-B885-D2B28C4B609E}" destId="{B229BD7F-3BAF-4EEA-9751-81182599A283}"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9C44F9-EACA-4473-B038-6A027D8A26DA}"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DAF49FA5-36C7-4788-894D-1796C034A19D}">
      <dgm:prSet phldrT="[Text]"/>
      <dgm:spPr/>
      <dgm:t>
        <a:bodyPr/>
        <a:lstStyle/>
        <a:p>
          <a:r>
            <a:rPr lang="en-US" dirty="0" smtClean="0"/>
            <a:t>Christ</a:t>
          </a:r>
          <a:endParaRPr lang="en-US" dirty="0"/>
        </a:p>
      </dgm:t>
    </dgm:pt>
    <dgm:pt modelId="{F9FEB1B3-5F9D-456A-8DD4-9A58089A80FC}" type="parTrans" cxnId="{3DC456B8-DA45-4125-9A54-E8D37C63879B}">
      <dgm:prSet/>
      <dgm:spPr/>
      <dgm:t>
        <a:bodyPr/>
        <a:lstStyle/>
        <a:p>
          <a:endParaRPr lang="en-US"/>
        </a:p>
      </dgm:t>
    </dgm:pt>
    <dgm:pt modelId="{D0038B7D-57D9-4D8F-B72C-C31AD2918119}" type="sibTrans" cxnId="{3DC456B8-DA45-4125-9A54-E8D37C63879B}">
      <dgm:prSet/>
      <dgm:spPr/>
      <dgm:t>
        <a:bodyPr/>
        <a:lstStyle/>
        <a:p>
          <a:endParaRPr lang="en-US"/>
        </a:p>
      </dgm:t>
    </dgm:pt>
    <dgm:pt modelId="{784BBCB5-DC7C-4CC8-9B53-3C34F4A75F0E}">
      <dgm:prSet phldrT="[Text]"/>
      <dgm:spPr/>
      <dgm:t>
        <a:bodyPr/>
        <a:lstStyle/>
        <a:p>
          <a:r>
            <a:rPr lang="en-US" dirty="0" smtClean="0"/>
            <a:t>Examining who we are</a:t>
          </a:r>
          <a:endParaRPr lang="en-US" dirty="0"/>
        </a:p>
      </dgm:t>
    </dgm:pt>
    <dgm:pt modelId="{216B1AED-D5AA-436C-9B06-F2AD8AF52FAF}" type="parTrans" cxnId="{770D2347-DE7B-4EB0-BE0A-5B02908D18A6}">
      <dgm:prSet/>
      <dgm:spPr/>
      <dgm:t>
        <a:bodyPr/>
        <a:lstStyle/>
        <a:p>
          <a:endParaRPr lang="en-US"/>
        </a:p>
      </dgm:t>
    </dgm:pt>
    <dgm:pt modelId="{BD5748C7-6F93-412D-BCE5-07EDF9136FDB}" type="sibTrans" cxnId="{770D2347-DE7B-4EB0-BE0A-5B02908D18A6}">
      <dgm:prSet/>
      <dgm:spPr/>
      <dgm:t>
        <a:bodyPr/>
        <a:lstStyle/>
        <a:p>
          <a:endParaRPr lang="en-US"/>
        </a:p>
      </dgm:t>
    </dgm:pt>
    <dgm:pt modelId="{ECD37389-0890-4662-A52D-8E27FF50ADE9}">
      <dgm:prSet phldrT="[Text]"/>
      <dgm:spPr/>
      <dgm:t>
        <a:bodyPr/>
        <a:lstStyle/>
        <a:p>
          <a:r>
            <a:rPr lang="en-US" dirty="0" smtClean="0"/>
            <a:t>Questioning our view of the world</a:t>
          </a:r>
          <a:endParaRPr lang="en-US" dirty="0"/>
        </a:p>
      </dgm:t>
    </dgm:pt>
    <dgm:pt modelId="{65F4C3A9-D4B4-448D-A35A-F97E485E5C52}" type="parTrans" cxnId="{62860DFD-B3F5-417F-927C-1B0635EE2630}">
      <dgm:prSet/>
      <dgm:spPr/>
      <dgm:t>
        <a:bodyPr/>
        <a:lstStyle/>
        <a:p>
          <a:endParaRPr lang="en-US"/>
        </a:p>
      </dgm:t>
    </dgm:pt>
    <dgm:pt modelId="{3D043EAB-FD55-4FBD-9697-5A681B595647}" type="sibTrans" cxnId="{62860DFD-B3F5-417F-927C-1B0635EE2630}">
      <dgm:prSet/>
      <dgm:spPr/>
      <dgm:t>
        <a:bodyPr/>
        <a:lstStyle/>
        <a:p>
          <a:endParaRPr lang="en-US"/>
        </a:p>
      </dgm:t>
    </dgm:pt>
    <dgm:pt modelId="{CE1F2C13-4FA9-40D9-8A80-A84F16674650}">
      <dgm:prSet phldrT="[Text]"/>
      <dgm:spPr/>
      <dgm:t>
        <a:bodyPr/>
        <a:lstStyle/>
        <a:p>
          <a:r>
            <a:rPr lang="en-US" dirty="0" smtClean="0"/>
            <a:t>Questioning our place in the world</a:t>
          </a:r>
          <a:endParaRPr lang="en-US" dirty="0"/>
        </a:p>
      </dgm:t>
    </dgm:pt>
    <dgm:pt modelId="{C5B255AD-2974-436B-AC41-602BBA6D8155}" type="parTrans" cxnId="{B79B6CDF-F58D-41AE-ADC8-6022049F4452}">
      <dgm:prSet/>
      <dgm:spPr/>
      <dgm:t>
        <a:bodyPr/>
        <a:lstStyle/>
        <a:p>
          <a:endParaRPr lang="en-US"/>
        </a:p>
      </dgm:t>
    </dgm:pt>
    <dgm:pt modelId="{E86414A3-1E1E-4A13-9CC1-F032A851462A}" type="sibTrans" cxnId="{B79B6CDF-F58D-41AE-ADC8-6022049F4452}">
      <dgm:prSet/>
      <dgm:spPr/>
      <dgm:t>
        <a:bodyPr/>
        <a:lstStyle/>
        <a:p>
          <a:endParaRPr lang="en-US"/>
        </a:p>
      </dgm:t>
    </dgm:pt>
    <dgm:pt modelId="{42965887-ACFF-48EC-AC59-3504CFBE30A8}">
      <dgm:prSet phldrT="[Text]"/>
      <dgm:spPr/>
      <dgm:t>
        <a:bodyPr/>
        <a:lstStyle/>
        <a:p>
          <a:r>
            <a:rPr lang="en-US" dirty="0" smtClean="0"/>
            <a:t>Appreciate richness of every moment</a:t>
          </a:r>
          <a:endParaRPr lang="en-US" dirty="0"/>
        </a:p>
      </dgm:t>
    </dgm:pt>
    <dgm:pt modelId="{AF6AA3AE-485B-4925-9C67-50C0E51918CB}" type="parTrans" cxnId="{8571FEF2-B6A5-42FD-9748-69F02D3BC199}">
      <dgm:prSet/>
      <dgm:spPr/>
      <dgm:t>
        <a:bodyPr/>
        <a:lstStyle/>
        <a:p>
          <a:endParaRPr lang="en-US"/>
        </a:p>
      </dgm:t>
    </dgm:pt>
    <dgm:pt modelId="{986BF4B9-B13C-4085-8DD1-82AAA1A899D8}" type="sibTrans" cxnId="{8571FEF2-B6A5-42FD-9748-69F02D3BC199}">
      <dgm:prSet/>
      <dgm:spPr/>
      <dgm:t>
        <a:bodyPr/>
        <a:lstStyle/>
        <a:p>
          <a:endParaRPr lang="en-US"/>
        </a:p>
      </dgm:t>
    </dgm:pt>
    <dgm:pt modelId="{49D605A5-108B-470D-BE9F-0B7156FC9790}">
      <dgm:prSet/>
      <dgm:spPr/>
      <dgm:t>
        <a:bodyPr/>
        <a:lstStyle/>
        <a:p>
          <a:r>
            <a:rPr lang="en-US" dirty="0" smtClean="0"/>
            <a:t>Appreciate the Divine Mystery</a:t>
          </a:r>
          <a:endParaRPr lang="en-US" dirty="0"/>
        </a:p>
      </dgm:t>
    </dgm:pt>
    <dgm:pt modelId="{FEC4AFCA-3012-4558-88F7-E04BDE5B5DF5}" type="parTrans" cxnId="{C9D6FEFC-50C0-49C6-BAFB-0EC27856C6A7}">
      <dgm:prSet/>
      <dgm:spPr/>
      <dgm:t>
        <a:bodyPr/>
        <a:lstStyle/>
        <a:p>
          <a:endParaRPr lang="en-US"/>
        </a:p>
      </dgm:t>
    </dgm:pt>
    <dgm:pt modelId="{15258DEA-381B-4898-992B-F3E8C110C685}" type="sibTrans" cxnId="{C9D6FEFC-50C0-49C6-BAFB-0EC27856C6A7}">
      <dgm:prSet/>
      <dgm:spPr/>
      <dgm:t>
        <a:bodyPr/>
        <a:lstStyle/>
        <a:p>
          <a:endParaRPr lang="en-US"/>
        </a:p>
      </dgm:t>
    </dgm:pt>
    <dgm:pt modelId="{4CA6284D-49B2-4F52-AD78-204A6948D9C7}" type="pres">
      <dgm:prSet presAssocID="{299C44F9-EACA-4473-B038-6A027D8A26DA}" presName="Name0" presStyleCnt="0">
        <dgm:presLayoutVars>
          <dgm:chMax val="1"/>
          <dgm:dir/>
          <dgm:animLvl val="ctr"/>
          <dgm:resizeHandles val="exact"/>
        </dgm:presLayoutVars>
      </dgm:prSet>
      <dgm:spPr/>
      <dgm:t>
        <a:bodyPr/>
        <a:lstStyle/>
        <a:p>
          <a:endParaRPr lang="en-US"/>
        </a:p>
      </dgm:t>
    </dgm:pt>
    <dgm:pt modelId="{39C45EC1-8703-40F7-A2B3-1B337876BC21}" type="pres">
      <dgm:prSet presAssocID="{DAF49FA5-36C7-4788-894D-1796C034A19D}" presName="centerShape" presStyleLbl="node0" presStyleIdx="0" presStyleCnt="1"/>
      <dgm:spPr/>
      <dgm:t>
        <a:bodyPr/>
        <a:lstStyle/>
        <a:p>
          <a:endParaRPr lang="en-US"/>
        </a:p>
      </dgm:t>
    </dgm:pt>
    <dgm:pt modelId="{5C059C2B-18D6-4316-8F85-264AC2AB91B3}" type="pres">
      <dgm:prSet presAssocID="{784BBCB5-DC7C-4CC8-9B53-3C34F4A75F0E}" presName="node" presStyleLbl="node1" presStyleIdx="0" presStyleCnt="5">
        <dgm:presLayoutVars>
          <dgm:bulletEnabled val="1"/>
        </dgm:presLayoutVars>
      </dgm:prSet>
      <dgm:spPr/>
      <dgm:t>
        <a:bodyPr/>
        <a:lstStyle/>
        <a:p>
          <a:endParaRPr lang="en-US"/>
        </a:p>
      </dgm:t>
    </dgm:pt>
    <dgm:pt modelId="{42EC2C48-E7A3-4C57-A13D-2E6FF8CC43BD}" type="pres">
      <dgm:prSet presAssocID="{784BBCB5-DC7C-4CC8-9B53-3C34F4A75F0E}" presName="dummy" presStyleCnt="0"/>
      <dgm:spPr/>
    </dgm:pt>
    <dgm:pt modelId="{AC05BC1F-E069-4D55-9B70-2AB0EFE620B0}" type="pres">
      <dgm:prSet presAssocID="{BD5748C7-6F93-412D-BCE5-07EDF9136FDB}" presName="sibTrans" presStyleLbl="sibTrans2D1" presStyleIdx="0" presStyleCnt="5"/>
      <dgm:spPr/>
      <dgm:t>
        <a:bodyPr/>
        <a:lstStyle/>
        <a:p>
          <a:endParaRPr lang="en-US"/>
        </a:p>
      </dgm:t>
    </dgm:pt>
    <dgm:pt modelId="{4895F93B-FD69-4DA8-A328-2C60B77204D8}" type="pres">
      <dgm:prSet presAssocID="{ECD37389-0890-4662-A52D-8E27FF50ADE9}" presName="node" presStyleLbl="node1" presStyleIdx="1" presStyleCnt="5">
        <dgm:presLayoutVars>
          <dgm:bulletEnabled val="1"/>
        </dgm:presLayoutVars>
      </dgm:prSet>
      <dgm:spPr/>
      <dgm:t>
        <a:bodyPr/>
        <a:lstStyle/>
        <a:p>
          <a:endParaRPr lang="en-US"/>
        </a:p>
      </dgm:t>
    </dgm:pt>
    <dgm:pt modelId="{B19F1C94-9667-496E-B32C-CFA82486C5E7}" type="pres">
      <dgm:prSet presAssocID="{ECD37389-0890-4662-A52D-8E27FF50ADE9}" presName="dummy" presStyleCnt="0"/>
      <dgm:spPr/>
    </dgm:pt>
    <dgm:pt modelId="{A7B842CD-3690-4AAA-9BA1-CCD4FF3BE1E9}" type="pres">
      <dgm:prSet presAssocID="{3D043EAB-FD55-4FBD-9697-5A681B595647}" presName="sibTrans" presStyleLbl="sibTrans2D1" presStyleIdx="1" presStyleCnt="5"/>
      <dgm:spPr/>
      <dgm:t>
        <a:bodyPr/>
        <a:lstStyle/>
        <a:p>
          <a:endParaRPr lang="en-US"/>
        </a:p>
      </dgm:t>
    </dgm:pt>
    <dgm:pt modelId="{22769F6C-5E68-4093-B37F-CC4036180B51}" type="pres">
      <dgm:prSet presAssocID="{CE1F2C13-4FA9-40D9-8A80-A84F16674650}" presName="node" presStyleLbl="node1" presStyleIdx="2" presStyleCnt="5">
        <dgm:presLayoutVars>
          <dgm:bulletEnabled val="1"/>
        </dgm:presLayoutVars>
      </dgm:prSet>
      <dgm:spPr/>
      <dgm:t>
        <a:bodyPr/>
        <a:lstStyle/>
        <a:p>
          <a:endParaRPr lang="en-US"/>
        </a:p>
      </dgm:t>
    </dgm:pt>
    <dgm:pt modelId="{091B3EF4-8535-49A7-A98C-3CB17986303A}" type="pres">
      <dgm:prSet presAssocID="{CE1F2C13-4FA9-40D9-8A80-A84F16674650}" presName="dummy" presStyleCnt="0"/>
      <dgm:spPr/>
    </dgm:pt>
    <dgm:pt modelId="{3012E21D-EADB-4014-8F86-DB3895763218}" type="pres">
      <dgm:prSet presAssocID="{E86414A3-1E1E-4A13-9CC1-F032A851462A}" presName="sibTrans" presStyleLbl="sibTrans2D1" presStyleIdx="2" presStyleCnt="5"/>
      <dgm:spPr/>
      <dgm:t>
        <a:bodyPr/>
        <a:lstStyle/>
        <a:p>
          <a:endParaRPr lang="en-US"/>
        </a:p>
      </dgm:t>
    </dgm:pt>
    <dgm:pt modelId="{727B63A0-1094-456D-9215-F8149C221389}" type="pres">
      <dgm:prSet presAssocID="{42965887-ACFF-48EC-AC59-3504CFBE30A8}" presName="node" presStyleLbl="node1" presStyleIdx="3" presStyleCnt="5">
        <dgm:presLayoutVars>
          <dgm:bulletEnabled val="1"/>
        </dgm:presLayoutVars>
      </dgm:prSet>
      <dgm:spPr/>
      <dgm:t>
        <a:bodyPr/>
        <a:lstStyle/>
        <a:p>
          <a:endParaRPr lang="en-US"/>
        </a:p>
      </dgm:t>
    </dgm:pt>
    <dgm:pt modelId="{8D799AD4-6F18-46B8-A6F5-A2E15EA0A42E}" type="pres">
      <dgm:prSet presAssocID="{42965887-ACFF-48EC-AC59-3504CFBE30A8}" presName="dummy" presStyleCnt="0"/>
      <dgm:spPr/>
    </dgm:pt>
    <dgm:pt modelId="{E6D31342-29B7-45C6-9B76-9A26EF74C4EA}" type="pres">
      <dgm:prSet presAssocID="{986BF4B9-B13C-4085-8DD1-82AAA1A899D8}" presName="sibTrans" presStyleLbl="sibTrans2D1" presStyleIdx="3" presStyleCnt="5"/>
      <dgm:spPr/>
      <dgm:t>
        <a:bodyPr/>
        <a:lstStyle/>
        <a:p>
          <a:endParaRPr lang="en-US"/>
        </a:p>
      </dgm:t>
    </dgm:pt>
    <dgm:pt modelId="{A5C4CBB1-3769-4B65-86C8-FEC203426B53}" type="pres">
      <dgm:prSet presAssocID="{49D605A5-108B-470D-BE9F-0B7156FC9790}" presName="node" presStyleLbl="node1" presStyleIdx="4" presStyleCnt="5">
        <dgm:presLayoutVars>
          <dgm:bulletEnabled val="1"/>
        </dgm:presLayoutVars>
      </dgm:prSet>
      <dgm:spPr/>
      <dgm:t>
        <a:bodyPr/>
        <a:lstStyle/>
        <a:p>
          <a:endParaRPr lang="en-US"/>
        </a:p>
      </dgm:t>
    </dgm:pt>
    <dgm:pt modelId="{CCD8CB00-3C95-429B-BA93-323DB5210362}" type="pres">
      <dgm:prSet presAssocID="{49D605A5-108B-470D-BE9F-0B7156FC9790}" presName="dummy" presStyleCnt="0"/>
      <dgm:spPr/>
    </dgm:pt>
    <dgm:pt modelId="{86B282F9-2493-4DF5-B9C0-B683371C8886}" type="pres">
      <dgm:prSet presAssocID="{15258DEA-381B-4898-992B-F3E8C110C685}" presName="sibTrans" presStyleLbl="sibTrans2D1" presStyleIdx="4" presStyleCnt="5"/>
      <dgm:spPr/>
      <dgm:t>
        <a:bodyPr/>
        <a:lstStyle/>
        <a:p>
          <a:endParaRPr lang="en-US"/>
        </a:p>
      </dgm:t>
    </dgm:pt>
  </dgm:ptLst>
  <dgm:cxnLst>
    <dgm:cxn modelId="{EC9C747C-B49E-4792-A997-AB2B40158065}" type="presOf" srcId="{42965887-ACFF-48EC-AC59-3504CFBE30A8}" destId="{727B63A0-1094-456D-9215-F8149C221389}" srcOrd="0" destOrd="0" presId="urn:microsoft.com/office/officeart/2005/8/layout/radial6"/>
    <dgm:cxn modelId="{770D2347-DE7B-4EB0-BE0A-5B02908D18A6}" srcId="{DAF49FA5-36C7-4788-894D-1796C034A19D}" destId="{784BBCB5-DC7C-4CC8-9B53-3C34F4A75F0E}" srcOrd="0" destOrd="0" parTransId="{216B1AED-D5AA-436C-9B06-F2AD8AF52FAF}" sibTransId="{BD5748C7-6F93-412D-BCE5-07EDF9136FDB}"/>
    <dgm:cxn modelId="{3DC456B8-DA45-4125-9A54-E8D37C63879B}" srcId="{299C44F9-EACA-4473-B038-6A027D8A26DA}" destId="{DAF49FA5-36C7-4788-894D-1796C034A19D}" srcOrd="0" destOrd="0" parTransId="{F9FEB1B3-5F9D-456A-8DD4-9A58089A80FC}" sibTransId="{D0038B7D-57D9-4D8F-B72C-C31AD2918119}"/>
    <dgm:cxn modelId="{0CB4082C-B836-495F-9515-9E11ED6EBC5B}" type="presOf" srcId="{E86414A3-1E1E-4A13-9CC1-F032A851462A}" destId="{3012E21D-EADB-4014-8F86-DB3895763218}" srcOrd="0" destOrd="0" presId="urn:microsoft.com/office/officeart/2005/8/layout/radial6"/>
    <dgm:cxn modelId="{F0FD0140-D063-4A84-8C30-97215AFAC8A1}" type="presOf" srcId="{784BBCB5-DC7C-4CC8-9B53-3C34F4A75F0E}" destId="{5C059C2B-18D6-4316-8F85-264AC2AB91B3}" srcOrd="0" destOrd="0" presId="urn:microsoft.com/office/officeart/2005/8/layout/radial6"/>
    <dgm:cxn modelId="{8C9111F6-4A8A-465D-AB94-CBFA14388F2E}" type="presOf" srcId="{3D043EAB-FD55-4FBD-9697-5A681B595647}" destId="{A7B842CD-3690-4AAA-9BA1-CCD4FF3BE1E9}" srcOrd="0" destOrd="0" presId="urn:microsoft.com/office/officeart/2005/8/layout/radial6"/>
    <dgm:cxn modelId="{BAD5C667-FE01-4DF9-89D1-56E7FC0E1086}" type="presOf" srcId="{986BF4B9-B13C-4085-8DD1-82AAA1A899D8}" destId="{E6D31342-29B7-45C6-9B76-9A26EF74C4EA}" srcOrd="0" destOrd="0" presId="urn:microsoft.com/office/officeart/2005/8/layout/radial6"/>
    <dgm:cxn modelId="{62860DFD-B3F5-417F-927C-1B0635EE2630}" srcId="{DAF49FA5-36C7-4788-894D-1796C034A19D}" destId="{ECD37389-0890-4662-A52D-8E27FF50ADE9}" srcOrd="1" destOrd="0" parTransId="{65F4C3A9-D4B4-448D-A35A-F97E485E5C52}" sibTransId="{3D043EAB-FD55-4FBD-9697-5A681B595647}"/>
    <dgm:cxn modelId="{B79B6CDF-F58D-41AE-ADC8-6022049F4452}" srcId="{DAF49FA5-36C7-4788-894D-1796C034A19D}" destId="{CE1F2C13-4FA9-40D9-8A80-A84F16674650}" srcOrd="2" destOrd="0" parTransId="{C5B255AD-2974-436B-AC41-602BBA6D8155}" sibTransId="{E86414A3-1E1E-4A13-9CC1-F032A851462A}"/>
    <dgm:cxn modelId="{95087A08-7304-4D04-8BF1-7C124B5E3E5E}" type="presOf" srcId="{DAF49FA5-36C7-4788-894D-1796C034A19D}" destId="{39C45EC1-8703-40F7-A2B3-1B337876BC21}" srcOrd="0" destOrd="0" presId="urn:microsoft.com/office/officeart/2005/8/layout/radial6"/>
    <dgm:cxn modelId="{C9D6FEFC-50C0-49C6-BAFB-0EC27856C6A7}" srcId="{DAF49FA5-36C7-4788-894D-1796C034A19D}" destId="{49D605A5-108B-470D-BE9F-0B7156FC9790}" srcOrd="4" destOrd="0" parTransId="{FEC4AFCA-3012-4558-88F7-E04BDE5B5DF5}" sibTransId="{15258DEA-381B-4898-992B-F3E8C110C685}"/>
    <dgm:cxn modelId="{8571FEF2-B6A5-42FD-9748-69F02D3BC199}" srcId="{DAF49FA5-36C7-4788-894D-1796C034A19D}" destId="{42965887-ACFF-48EC-AC59-3504CFBE30A8}" srcOrd="3" destOrd="0" parTransId="{AF6AA3AE-485B-4925-9C67-50C0E51918CB}" sibTransId="{986BF4B9-B13C-4085-8DD1-82AAA1A899D8}"/>
    <dgm:cxn modelId="{087235B1-3F5C-4F4A-8013-F3657F5DF6FE}" type="presOf" srcId="{49D605A5-108B-470D-BE9F-0B7156FC9790}" destId="{A5C4CBB1-3769-4B65-86C8-FEC203426B53}" srcOrd="0" destOrd="0" presId="urn:microsoft.com/office/officeart/2005/8/layout/radial6"/>
    <dgm:cxn modelId="{D07A038C-7355-4C6A-A719-50E196D2E6CB}" type="presOf" srcId="{15258DEA-381B-4898-992B-F3E8C110C685}" destId="{86B282F9-2493-4DF5-B9C0-B683371C8886}" srcOrd="0" destOrd="0" presId="urn:microsoft.com/office/officeart/2005/8/layout/radial6"/>
    <dgm:cxn modelId="{0F386EC2-988D-4D8E-85C8-65DEA5CE2AA9}" type="presOf" srcId="{CE1F2C13-4FA9-40D9-8A80-A84F16674650}" destId="{22769F6C-5E68-4093-B37F-CC4036180B51}" srcOrd="0" destOrd="0" presId="urn:microsoft.com/office/officeart/2005/8/layout/radial6"/>
    <dgm:cxn modelId="{0691278D-B075-420C-9C74-A9E0DC501E0C}" type="presOf" srcId="{BD5748C7-6F93-412D-BCE5-07EDF9136FDB}" destId="{AC05BC1F-E069-4D55-9B70-2AB0EFE620B0}" srcOrd="0" destOrd="0" presId="urn:microsoft.com/office/officeart/2005/8/layout/radial6"/>
    <dgm:cxn modelId="{581A4078-E876-4FC7-9937-BA097505FB63}" type="presOf" srcId="{ECD37389-0890-4662-A52D-8E27FF50ADE9}" destId="{4895F93B-FD69-4DA8-A328-2C60B77204D8}" srcOrd="0" destOrd="0" presId="urn:microsoft.com/office/officeart/2005/8/layout/radial6"/>
    <dgm:cxn modelId="{5E10FA40-B039-4923-A000-A034465F62A2}" type="presOf" srcId="{299C44F9-EACA-4473-B038-6A027D8A26DA}" destId="{4CA6284D-49B2-4F52-AD78-204A6948D9C7}" srcOrd="0" destOrd="0" presId="urn:microsoft.com/office/officeart/2005/8/layout/radial6"/>
    <dgm:cxn modelId="{C918C675-0829-459F-A907-18F326F4E761}" type="presParOf" srcId="{4CA6284D-49B2-4F52-AD78-204A6948D9C7}" destId="{39C45EC1-8703-40F7-A2B3-1B337876BC21}" srcOrd="0" destOrd="0" presId="urn:microsoft.com/office/officeart/2005/8/layout/radial6"/>
    <dgm:cxn modelId="{6BB39105-D018-45CF-8DBC-73CB0C06F605}" type="presParOf" srcId="{4CA6284D-49B2-4F52-AD78-204A6948D9C7}" destId="{5C059C2B-18D6-4316-8F85-264AC2AB91B3}" srcOrd="1" destOrd="0" presId="urn:microsoft.com/office/officeart/2005/8/layout/radial6"/>
    <dgm:cxn modelId="{2C03A6E0-367A-4F8D-B0F8-36E6DC68ADE4}" type="presParOf" srcId="{4CA6284D-49B2-4F52-AD78-204A6948D9C7}" destId="{42EC2C48-E7A3-4C57-A13D-2E6FF8CC43BD}" srcOrd="2" destOrd="0" presId="urn:microsoft.com/office/officeart/2005/8/layout/radial6"/>
    <dgm:cxn modelId="{4EE7891D-475D-45FB-B6EE-596330F7C0C0}" type="presParOf" srcId="{4CA6284D-49B2-4F52-AD78-204A6948D9C7}" destId="{AC05BC1F-E069-4D55-9B70-2AB0EFE620B0}" srcOrd="3" destOrd="0" presId="urn:microsoft.com/office/officeart/2005/8/layout/radial6"/>
    <dgm:cxn modelId="{147E82F2-2611-4D75-B752-BE499CBC592A}" type="presParOf" srcId="{4CA6284D-49B2-4F52-AD78-204A6948D9C7}" destId="{4895F93B-FD69-4DA8-A328-2C60B77204D8}" srcOrd="4" destOrd="0" presId="urn:microsoft.com/office/officeart/2005/8/layout/radial6"/>
    <dgm:cxn modelId="{851B0DA0-339F-4344-B5AE-A8CEECD67175}" type="presParOf" srcId="{4CA6284D-49B2-4F52-AD78-204A6948D9C7}" destId="{B19F1C94-9667-496E-B32C-CFA82486C5E7}" srcOrd="5" destOrd="0" presId="urn:microsoft.com/office/officeart/2005/8/layout/radial6"/>
    <dgm:cxn modelId="{55200ED2-AA0E-4E58-B1BF-4EFDAA380C7D}" type="presParOf" srcId="{4CA6284D-49B2-4F52-AD78-204A6948D9C7}" destId="{A7B842CD-3690-4AAA-9BA1-CCD4FF3BE1E9}" srcOrd="6" destOrd="0" presId="urn:microsoft.com/office/officeart/2005/8/layout/radial6"/>
    <dgm:cxn modelId="{0F7BA48E-C6FA-425C-8E82-6DF146A3D5AD}" type="presParOf" srcId="{4CA6284D-49B2-4F52-AD78-204A6948D9C7}" destId="{22769F6C-5E68-4093-B37F-CC4036180B51}" srcOrd="7" destOrd="0" presId="urn:microsoft.com/office/officeart/2005/8/layout/radial6"/>
    <dgm:cxn modelId="{3E7C355F-F127-4137-A643-C875C35B90C6}" type="presParOf" srcId="{4CA6284D-49B2-4F52-AD78-204A6948D9C7}" destId="{091B3EF4-8535-49A7-A98C-3CB17986303A}" srcOrd="8" destOrd="0" presId="urn:microsoft.com/office/officeart/2005/8/layout/radial6"/>
    <dgm:cxn modelId="{73A7A8B3-3619-4BA2-B37D-1D8B62A7EB93}" type="presParOf" srcId="{4CA6284D-49B2-4F52-AD78-204A6948D9C7}" destId="{3012E21D-EADB-4014-8F86-DB3895763218}" srcOrd="9" destOrd="0" presId="urn:microsoft.com/office/officeart/2005/8/layout/radial6"/>
    <dgm:cxn modelId="{BD063E91-04EB-4A04-BBEF-36C4822B00AB}" type="presParOf" srcId="{4CA6284D-49B2-4F52-AD78-204A6948D9C7}" destId="{727B63A0-1094-456D-9215-F8149C221389}" srcOrd="10" destOrd="0" presId="urn:microsoft.com/office/officeart/2005/8/layout/radial6"/>
    <dgm:cxn modelId="{5119F5C3-0632-4252-8A83-E31D3486AAD0}" type="presParOf" srcId="{4CA6284D-49B2-4F52-AD78-204A6948D9C7}" destId="{8D799AD4-6F18-46B8-A6F5-A2E15EA0A42E}" srcOrd="11" destOrd="0" presId="urn:microsoft.com/office/officeart/2005/8/layout/radial6"/>
    <dgm:cxn modelId="{22E22E39-EE1E-4952-BDE1-8B2B7E6E4B44}" type="presParOf" srcId="{4CA6284D-49B2-4F52-AD78-204A6948D9C7}" destId="{E6D31342-29B7-45C6-9B76-9A26EF74C4EA}" srcOrd="12" destOrd="0" presId="urn:microsoft.com/office/officeart/2005/8/layout/radial6"/>
    <dgm:cxn modelId="{6E0318D2-26CD-4373-BFB1-BCBCCE826066}" type="presParOf" srcId="{4CA6284D-49B2-4F52-AD78-204A6948D9C7}" destId="{A5C4CBB1-3769-4B65-86C8-FEC203426B53}" srcOrd="13" destOrd="0" presId="urn:microsoft.com/office/officeart/2005/8/layout/radial6"/>
    <dgm:cxn modelId="{E529374C-CE33-4A13-A628-3C851E9EA03D}" type="presParOf" srcId="{4CA6284D-49B2-4F52-AD78-204A6948D9C7}" destId="{CCD8CB00-3C95-429B-BA93-323DB5210362}" srcOrd="14" destOrd="0" presId="urn:microsoft.com/office/officeart/2005/8/layout/radial6"/>
    <dgm:cxn modelId="{64A70EE4-6D00-4EC8-A499-AE18B9A0C200}" type="presParOf" srcId="{4CA6284D-49B2-4F52-AD78-204A6948D9C7}" destId="{86B282F9-2493-4DF5-B9C0-B683371C8886}"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3B8745-D345-4897-8556-3A5B0DBFE8E8}">
      <dsp:nvSpPr>
        <dsp:cNvPr id="0" name=""/>
        <dsp:cNvSpPr/>
      </dsp:nvSpPr>
      <dsp:spPr>
        <a:xfrm>
          <a:off x="3017568" y="388388"/>
          <a:ext cx="3082738" cy="3082738"/>
        </a:xfrm>
        <a:prstGeom prst="blockArc">
          <a:avLst>
            <a:gd name="adj1" fmla="val 13114286"/>
            <a:gd name="adj2" fmla="val 16200000"/>
            <a:gd name="adj3" fmla="val 3901"/>
          </a:avLst>
        </a:prstGeom>
        <a:solidFill>
          <a:schemeClr val="accent5">
            <a:hueOff val="6127514"/>
            <a:satOff val="-3666"/>
            <a:lumOff val="150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0139F9-7389-4A84-AE5E-993D18FBD81F}">
      <dsp:nvSpPr>
        <dsp:cNvPr id="0" name=""/>
        <dsp:cNvSpPr/>
      </dsp:nvSpPr>
      <dsp:spPr>
        <a:xfrm>
          <a:off x="3017568" y="388388"/>
          <a:ext cx="3082738" cy="3082738"/>
        </a:xfrm>
        <a:prstGeom prst="blockArc">
          <a:avLst>
            <a:gd name="adj1" fmla="val 10028571"/>
            <a:gd name="adj2" fmla="val 13114286"/>
            <a:gd name="adj3" fmla="val 3901"/>
          </a:avLst>
        </a:prstGeom>
        <a:solidFill>
          <a:schemeClr val="accent5">
            <a:hueOff val="5106261"/>
            <a:satOff val="-3055"/>
            <a:lumOff val="1258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DD611D-2FB3-44FC-9E0C-8CF1616C558C}">
      <dsp:nvSpPr>
        <dsp:cNvPr id="0" name=""/>
        <dsp:cNvSpPr/>
      </dsp:nvSpPr>
      <dsp:spPr>
        <a:xfrm>
          <a:off x="3017568" y="388388"/>
          <a:ext cx="3082738" cy="3082738"/>
        </a:xfrm>
        <a:prstGeom prst="blockArc">
          <a:avLst>
            <a:gd name="adj1" fmla="val 6942857"/>
            <a:gd name="adj2" fmla="val 10028571"/>
            <a:gd name="adj3" fmla="val 3901"/>
          </a:avLst>
        </a:prstGeom>
        <a:solidFill>
          <a:schemeClr val="accent5">
            <a:hueOff val="4085009"/>
            <a:satOff val="-2444"/>
            <a:lumOff val="100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934D41-1AEF-46F9-9A47-76A4D0A0F881}">
      <dsp:nvSpPr>
        <dsp:cNvPr id="0" name=""/>
        <dsp:cNvSpPr/>
      </dsp:nvSpPr>
      <dsp:spPr>
        <a:xfrm>
          <a:off x="3017568" y="388388"/>
          <a:ext cx="3082738" cy="3082738"/>
        </a:xfrm>
        <a:prstGeom prst="blockArc">
          <a:avLst>
            <a:gd name="adj1" fmla="val 3857143"/>
            <a:gd name="adj2" fmla="val 6942857"/>
            <a:gd name="adj3" fmla="val 3901"/>
          </a:avLst>
        </a:prstGeom>
        <a:solidFill>
          <a:schemeClr val="accent5">
            <a:hueOff val="3063757"/>
            <a:satOff val="-1833"/>
            <a:lumOff val="754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F36D0C-080B-4634-A1C8-A48F844DED18}">
      <dsp:nvSpPr>
        <dsp:cNvPr id="0" name=""/>
        <dsp:cNvSpPr/>
      </dsp:nvSpPr>
      <dsp:spPr>
        <a:xfrm>
          <a:off x="3017568" y="388388"/>
          <a:ext cx="3082738" cy="3082738"/>
        </a:xfrm>
        <a:prstGeom prst="blockArc">
          <a:avLst>
            <a:gd name="adj1" fmla="val 771429"/>
            <a:gd name="adj2" fmla="val 3857143"/>
            <a:gd name="adj3" fmla="val 3901"/>
          </a:avLst>
        </a:prstGeom>
        <a:solidFill>
          <a:schemeClr val="accent5">
            <a:hueOff val="2042505"/>
            <a:satOff val="-1222"/>
            <a:lumOff val="50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F0353B-BC1A-479F-8DFE-A264D3B75E71}">
      <dsp:nvSpPr>
        <dsp:cNvPr id="0" name=""/>
        <dsp:cNvSpPr/>
      </dsp:nvSpPr>
      <dsp:spPr>
        <a:xfrm>
          <a:off x="3017568" y="388388"/>
          <a:ext cx="3082738" cy="3082738"/>
        </a:xfrm>
        <a:prstGeom prst="blockArc">
          <a:avLst>
            <a:gd name="adj1" fmla="val 19285714"/>
            <a:gd name="adj2" fmla="val 771429"/>
            <a:gd name="adj3" fmla="val 3901"/>
          </a:avLst>
        </a:prstGeom>
        <a:solidFill>
          <a:schemeClr val="accent5">
            <a:hueOff val="1021252"/>
            <a:satOff val="-611"/>
            <a:lumOff val="25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9D0CCD-F8E5-47C9-8047-854C5DD19766}">
      <dsp:nvSpPr>
        <dsp:cNvPr id="0" name=""/>
        <dsp:cNvSpPr/>
      </dsp:nvSpPr>
      <dsp:spPr>
        <a:xfrm>
          <a:off x="3017568" y="388388"/>
          <a:ext cx="3082738" cy="3082738"/>
        </a:xfrm>
        <a:prstGeom prst="blockArc">
          <a:avLst>
            <a:gd name="adj1" fmla="val 16200000"/>
            <a:gd name="adj2" fmla="val 19285714"/>
            <a:gd name="adj3" fmla="val 390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CD4651-F972-4AA2-AC90-2099DE75E4BC}">
      <dsp:nvSpPr>
        <dsp:cNvPr id="0" name=""/>
        <dsp:cNvSpPr/>
      </dsp:nvSpPr>
      <dsp:spPr>
        <a:xfrm>
          <a:off x="3962357" y="1333178"/>
          <a:ext cx="1193159" cy="1193159"/>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a:t>Our Common...</a:t>
          </a:r>
        </a:p>
      </dsp:txBody>
      <dsp:txXfrm>
        <a:off x="4137091" y="1507912"/>
        <a:ext cx="843691" cy="843691"/>
      </dsp:txXfrm>
    </dsp:sp>
    <dsp:sp modelId="{40135B99-4F46-4616-ACAD-162BDC51C82D}">
      <dsp:nvSpPr>
        <dsp:cNvPr id="0" name=""/>
        <dsp:cNvSpPr/>
      </dsp:nvSpPr>
      <dsp:spPr>
        <a:xfrm>
          <a:off x="4141331" y="850"/>
          <a:ext cx="835211" cy="835211"/>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t>Planet</a:t>
          </a:r>
        </a:p>
      </dsp:txBody>
      <dsp:txXfrm>
        <a:off x="4263645" y="123164"/>
        <a:ext cx="590583" cy="590583"/>
      </dsp:txXfrm>
    </dsp:sp>
    <dsp:sp modelId="{B0A6497D-AB70-4628-AAFB-DACE1846B53A}">
      <dsp:nvSpPr>
        <dsp:cNvPr id="0" name=""/>
        <dsp:cNvSpPr/>
      </dsp:nvSpPr>
      <dsp:spPr>
        <a:xfrm>
          <a:off x="5322914" y="569871"/>
          <a:ext cx="835211" cy="835211"/>
        </a:xfrm>
        <a:prstGeom prst="ellipse">
          <a:avLst/>
        </a:prstGeom>
        <a:solidFill>
          <a:schemeClr val="accent5">
            <a:hueOff val="1021252"/>
            <a:satOff val="-611"/>
            <a:lumOff val="25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t>Climate</a:t>
          </a:r>
        </a:p>
      </dsp:txBody>
      <dsp:txXfrm>
        <a:off x="5445228" y="692185"/>
        <a:ext cx="590583" cy="590583"/>
      </dsp:txXfrm>
    </dsp:sp>
    <dsp:sp modelId="{3BDCFA5E-2689-42BB-9116-3AB13277451E}">
      <dsp:nvSpPr>
        <dsp:cNvPr id="0" name=""/>
        <dsp:cNvSpPr/>
      </dsp:nvSpPr>
      <dsp:spPr>
        <a:xfrm>
          <a:off x="5614741" y="1848448"/>
          <a:ext cx="835211" cy="835211"/>
        </a:xfrm>
        <a:prstGeom prst="ellipse">
          <a:avLst/>
        </a:prstGeom>
        <a:solidFill>
          <a:schemeClr val="accent5">
            <a:hueOff val="2042505"/>
            <a:satOff val="-1222"/>
            <a:lumOff val="503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t>Family</a:t>
          </a:r>
        </a:p>
      </dsp:txBody>
      <dsp:txXfrm>
        <a:off x="5737055" y="1970762"/>
        <a:ext cx="590583" cy="590583"/>
      </dsp:txXfrm>
    </dsp:sp>
    <dsp:sp modelId="{2CFA2C3A-D0C7-482A-ADC3-CA4B0CDB06C9}">
      <dsp:nvSpPr>
        <dsp:cNvPr id="0" name=""/>
        <dsp:cNvSpPr/>
      </dsp:nvSpPr>
      <dsp:spPr>
        <a:xfrm>
          <a:off x="4767945" y="2873787"/>
          <a:ext cx="893442" cy="835211"/>
        </a:xfrm>
        <a:prstGeom prst="ellipse">
          <a:avLst/>
        </a:prstGeom>
        <a:solidFill>
          <a:schemeClr val="accent5">
            <a:hueOff val="3063757"/>
            <a:satOff val="-1833"/>
            <a:lumOff val="7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Environment</a:t>
          </a:r>
          <a:endParaRPr lang="en-US" sz="1000" kern="1200" dirty="0"/>
        </a:p>
      </dsp:txBody>
      <dsp:txXfrm>
        <a:off x="4898787" y="2996101"/>
        <a:ext cx="631758" cy="590583"/>
      </dsp:txXfrm>
    </dsp:sp>
    <dsp:sp modelId="{E36E83F3-AB31-4787-BD4A-8B57C2F6C391}">
      <dsp:nvSpPr>
        <dsp:cNvPr id="0" name=""/>
        <dsp:cNvSpPr/>
      </dsp:nvSpPr>
      <dsp:spPr>
        <a:xfrm>
          <a:off x="3485602" y="2873787"/>
          <a:ext cx="835211" cy="835211"/>
        </a:xfrm>
        <a:prstGeom prst="ellipse">
          <a:avLst/>
        </a:prstGeom>
        <a:solidFill>
          <a:schemeClr val="accent5">
            <a:hueOff val="4085009"/>
            <a:satOff val="-2444"/>
            <a:lumOff val="100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t>Goal</a:t>
          </a:r>
        </a:p>
      </dsp:txBody>
      <dsp:txXfrm>
        <a:off x="3607916" y="2996101"/>
        <a:ext cx="590583" cy="590583"/>
      </dsp:txXfrm>
    </dsp:sp>
    <dsp:sp modelId="{5CE82B50-6F6A-4001-9CD8-2185249C3609}">
      <dsp:nvSpPr>
        <dsp:cNvPr id="0" name=""/>
        <dsp:cNvSpPr/>
      </dsp:nvSpPr>
      <dsp:spPr>
        <a:xfrm>
          <a:off x="2667921" y="1848448"/>
          <a:ext cx="835211" cy="835211"/>
        </a:xfrm>
        <a:prstGeom prst="ellipse">
          <a:avLst/>
        </a:prstGeom>
        <a:solidFill>
          <a:schemeClr val="accent5">
            <a:hueOff val="5106261"/>
            <a:satOff val="-3055"/>
            <a:lumOff val="125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t>Future</a:t>
          </a:r>
        </a:p>
      </dsp:txBody>
      <dsp:txXfrm>
        <a:off x="2790235" y="1970762"/>
        <a:ext cx="590583" cy="590583"/>
      </dsp:txXfrm>
    </dsp:sp>
    <dsp:sp modelId="{E52C055C-CBBB-4C49-A7ED-A970951D7676}">
      <dsp:nvSpPr>
        <dsp:cNvPr id="0" name=""/>
        <dsp:cNvSpPr/>
      </dsp:nvSpPr>
      <dsp:spPr>
        <a:xfrm>
          <a:off x="2959748" y="569871"/>
          <a:ext cx="835211" cy="835211"/>
        </a:xfrm>
        <a:prstGeom prst="ellipse">
          <a:avLst/>
        </a:prstGeom>
        <a:solidFill>
          <a:schemeClr val="accent5">
            <a:hueOff val="6127514"/>
            <a:satOff val="-3666"/>
            <a:lumOff val="1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t>Home</a:t>
          </a:r>
        </a:p>
      </dsp:txBody>
      <dsp:txXfrm>
        <a:off x="3082062" y="692185"/>
        <a:ext cx="590583" cy="5905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B5A5B-68A6-4EB6-AAFB-EF7B82FE66B5}">
      <dsp:nvSpPr>
        <dsp:cNvPr id="0" name=""/>
        <dsp:cNvSpPr/>
      </dsp:nvSpPr>
      <dsp:spPr>
        <a:xfrm>
          <a:off x="4947759" y="2735208"/>
          <a:ext cx="1952492" cy="1952492"/>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Christian Mindfulness</a:t>
          </a:r>
          <a:endParaRPr lang="en-US" sz="2200" kern="1200" dirty="0"/>
        </a:p>
      </dsp:txBody>
      <dsp:txXfrm>
        <a:off x="5233695" y="3021144"/>
        <a:ext cx="1380620" cy="1380620"/>
      </dsp:txXfrm>
    </dsp:sp>
    <dsp:sp modelId="{A9E42AF8-F010-4C1F-A013-48A50716F1E8}">
      <dsp:nvSpPr>
        <dsp:cNvPr id="0" name=""/>
        <dsp:cNvSpPr/>
      </dsp:nvSpPr>
      <dsp:spPr>
        <a:xfrm rot="16200000">
          <a:off x="5717273" y="2024926"/>
          <a:ext cx="413463" cy="66384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779293" y="2219715"/>
        <a:ext cx="289424" cy="398309"/>
      </dsp:txXfrm>
    </dsp:sp>
    <dsp:sp modelId="{635FF896-F048-4B9B-BE9A-3A52B7A5529A}">
      <dsp:nvSpPr>
        <dsp:cNvPr id="0" name=""/>
        <dsp:cNvSpPr/>
      </dsp:nvSpPr>
      <dsp:spPr>
        <a:xfrm>
          <a:off x="4947759" y="2596"/>
          <a:ext cx="1952492" cy="1952492"/>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Harmony with Oneself</a:t>
          </a:r>
          <a:endParaRPr lang="en-US" sz="2200" kern="1200" dirty="0"/>
        </a:p>
      </dsp:txBody>
      <dsp:txXfrm>
        <a:off x="5233695" y="288532"/>
        <a:ext cx="1380620" cy="1380620"/>
      </dsp:txXfrm>
    </dsp:sp>
    <dsp:sp modelId="{93DFFD80-1662-4677-8F88-236916DB14DE}">
      <dsp:nvSpPr>
        <dsp:cNvPr id="0" name=""/>
        <dsp:cNvSpPr/>
      </dsp:nvSpPr>
      <dsp:spPr>
        <a:xfrm rot="1800000">
          <a:off x="6890395" y="4056832"/>
          <a:ext cx="413463" cy="663847"/>
        </a:xfrm>
        <a:prstGeom prst="rightArrow">
          <a:avLst>
            <a:gd name="adj1" fmla="val 60000"/>
            <a:gd name="adj2" fmla="val 50000"/>
          </a:avLst>
        </a:prstGeom>
        <a:solidFill>
          <a:schemeClr val="accent5">
            <a:hueOff val="3063757"/>
            <a:satOff val="-1833"/>
            <a:lumOff val="7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6898704" y="4158591"/>
        <a:ext cx="289424" cy="398309"/>
      </dsp:txXfrm>
    </dsp:sp>
    <dsp:sp modelId="{35BD64E1-58F5-44F6-B28C-E8929C12799A}">
      <dsp:nvSpPr>
        <dsp:cNvPr id="0" name=""/>
        <dsp:cNvSpPr/>
      </dsp:nvSpPr>
      <dsp:spPr>
        <a:xfrm>
          <a:off x="7314270" y="4101514"/>
          <a:ext cx="1952492" cy="1952492"/>
        </a:xfrm>
        <a:prstGeom prst="ellipse">
          <a:avLst/>
        </a:prstGeom>
        <a:solidFill>
          <a:schemeClr val="accent5">
            <a:hueOff val="3063757"/>
            <a:satOff val="-1833"/>
            <a:lumOff val="7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Harmony with the world</a:t>
          </a:r>
          <a:endParaRPr lang="en-US" sz="2200" kern="1200" dirty="0"/>
        </a:p>
      </dsp:txBody>
      <dsp:txXfrm>
        <a:off x="7600206" y="4387450"/>
        <a:ext cx="1380620" cy="1380620"/>
      </dsp:txXfrm>
    </dsp:sp>
    <dsp:sp modelId="{7DE85461-4294-409B-9A36-24FE17275415}">
      <dsp:nvSpPr>
        <dsp:cNvPr id="0" name=""/>
        <dsp:cNvSpPr/>
      </dsp:nvSpPr>
      <dsp:spPr>
        <a:xfrm rot="9000000">
          <a:off x="4544152" y="4056832"/>
          <a:ext cx="413463" cy="663847"/>
        </a:xfrm>
        <a:prstGeom prst="rightArrow">
          <a:avLst>
            <a:gd name="adj1" fmla="val 60000"/>
            <a:gd name="adj2" fmla="val 50000"/>
          </a:avLst>
        </a:prstGeom>
        <a:solidFill>
          <a:schemeClr val="accent5">
            <a:hueOff val="6127514"/>
            <a:satOff val="-3666"/>
            <a:lumOff val="1509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659882" y="4158591"/>
        <a:ext cx="289424" cy="398309"/>
      </dsp:txXfrm>
    </dsp:sp>
    <dsp:sp modelId="{B229BD7F-3BAF-4EEA-9751-81182599A283}">
      <dsp:nvSpPr>
        <dsp:cNvPr id="0" name=""/>
        <dsp:cNvSpPr/>
      </dsp:nvSpPr>
      <dsp:spPr>
        <a:xfrm>
          <a:off x="2581248" y="4101514"/>
          <a:ext cx="1952492" cy="1952492"/>
        </a:xfrm>
        <a:prstGeom prst="ellipse">
          <a:avLst/>
        </a:prstGeom>
        <a:solidFill>
          <a:schemeClr val="accent5">
            <a:hueOff val="6127514"/>
            <a:satOff val="-3666"/>
            <a:lumOff val="1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Harmony with God</a:t>
          </a:r>
          <a:endParaRPr lang="en-US" sz="2200" kern="1200" dirty="0"/>
        </a:p>
      </dsp:txBody>
      <dsp:txXfrm>
        <a:off x="2867184" y="4387450"/>
        <a:ext cx="1380620" cy="13806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282F9-2493-4DF5-B9C0-B683371C8886}">
      <dsp:nvSpPr>
        <dsp:cNvPr id="0" name=""/>
        <dsp:cNvSpPr/>
      </dsp:nvSpPr>
      <dsp:spPr>
        <a:xfrm>
          <a:off x="3125274" y="813752"/>
          <a:ext cx="5427646" cy="5427646"/>
        </a:xfrm>
        <a:prstGeom prst="blockArc">
          <a:avLst>
            <a:gd name="adj1" fmla="val 11880000"/>
            <a:gd name="adj2" fmla="val 16200000"/>
            <a:gd name="adj3" fmla="val 4638"/>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D31342-29B7-45C6-9B76-9A26EF74C4EA}">
      <dsp:nvSpPr>
        <dsp:cNvPr id="0" name=""/>
        <dsp:cNvSpPr/>
      </dsp:nvSpPr>
      <dsp:spPr>
        <a:xfrm>
          <a:off x="3125274" y="813752"/>
          <a:ext cx="5427646" cy="5427646"/>
        </a:xfrm>
        <a:prstGeom prst="blockArc">
          <a:avLst>
            <a:gd name="adj1" fmla="val 7560000"/>
            <a:gd name="adj2" fmla="val 11880000"/>
            <a:gd name="adj3" fmla="val 4638"/>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12E21D-EADB-4014-8F86-DB3895763218}">
      <dsp:nvSpPr>
        <dsp:cNvPr id="0" name=""/>
        <dsp:cNvSpPr/>
      </dsp:nvSpPr>
      <dsp:spPr>
        <a:xfrm>
          <a:off x="3125274" y="813752"/>
          <a:ext cx="5427646" cy="5427646"/>
        </a:xfrm>
        <a:prstGeom prst="blockArc">
          <a:avLst>
            <a:gd name="adj1" fmla="val 3240000"/>
            <a:gd name="adj2" fmla="val 7560000"/>
            <a:gd name="adj3" fmla="val 4638"/>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B842CD-3690-4AAA-9BA1-CCD4FF3BE1E9}">
      <dsp:nvSpPr>
        <dsp:cNvPr id="0" name=""/>
        <dsp:cNvSpPr/>
      </dsp:nvSpPr>
      <dsp:spPr>
        <a:xfrm>
          <a:off x="3125274" y="813752"/>
          <a:ext cx="5427646" cy="5427646"/>
        </a:xfrm>
        <a:prstGeom prst="blockArc">
          <a:avLst>
            <a:gd name="adj1" fmla="val 20520000"/>
            <a:gd name="adj2" fmla="val 3240000"/>
            <a:gd name="adj3" fmla="val 463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05BC1F-E069-4D55-9B70-2AB0EFE620B0}">
      <dsp:nvSpPr>
        <dsp:cNvPr id="0" name=""/>
        <dsp:cNvSpPr/>
      </dsp:nvSpPr>
      <dsp:spPr>
        <a:xfrm>
          <a:off x="3125274" y="813752"/>
          <a:ext cx="5427646" cy="5427646"/>
        </a:xfrm>
        <a:prstGeom prst="blockArc">
          <a:avLst>
            <a:gd name="adj1" fmla="val 16200000"/>
            <a:gd name="adj2" fmla="val 20520000"/>
            <a:gd name="adj3" fmla="val 4638"/>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C45EC1-8703-40F7-A2B3-1B337876BC21}">
      <dsp:nvSpPr>
        <dsp:cNvPr id="0" name=""/>
        <dsp:cNvSpPr/>
      </dsp:nvSpPr>
      <dsp:spPr>
        <a:xfrm>
          <a:off x="4590306" y="2278784"/>
          <a:ext cx="2497582" cy="249758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2533650">
            <a:lnSpc>
              <a:spcPct val="90000"/>
            </a:lnSpc>
            <a:spcBef>
              <a:spcPct val="0"/>
            </a:spcBef>
            <a:spcAft>
              <a:spcPct val="35000"/>
            </a:spcAft>
          </a:pPr>
          <a:r>
            <a:rPr lang="en-US" sz="5700" kern="1200" dirty="0" smtClean="0"/>
            <a:t>Christ</a:t>
          </a:r>
          <a:endParaRPr lang="en-US" sz="5700" kern="1200" dirty="0"/>
        </a:p>
      </dsp:txBody>
      <dsp:txXfrm>
        <a:off x="4956068" y="2644546"/>
        <a:ext cx="1766058" cy="1766058"/>
      </dsp:txXfrm>
    </dsp:sp>
    <dsp:sp modelId="{5C059C2B-18D6-4316-8F85-264AC2AB91B3}">
      <dsp:nvSpPr>
        <dsp:cNvPr id="0" name=""/>
        <dsp:cNvSpPr/>
      </dsp:nvSpPr>
      <dsp:spPr>
        <a:xfrm>
          <a:off x="4964943" y="2537"/>
          <a:ext cx="1748307" cy="174830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Examining who we are</a:t>
          </a:r>
          <a:endParaRPr lang="en-US" sz="1900" kern="1200" dirty="0"/>
        </a:p>
      </dsp:txBody>
      <dsp:txXfrm>
        <a:off x="5220977" y="258571"/>
        <a:ext cx="1236239" cy="1236239"/>
      </dsp:txXfrm>
    </dsp:sp>
    <dsp:sp modelId="{4895F93B-FD69-4DA8-A328-2C60B77204D8}">
      <dsp:nvSpPr>
        <dsp:cNvPr id="0" name=""/>
        <dsp:cNvSpPr/>
      </dsp:nvSpPr>
      <dsp:spPr>
        <a:xfrm>
          <a:off x="7486084" y="1834253"/>
          <a:ext cx="1748307" cy="1748307"/>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Questioning our view of the world</a:t>
          </a:r>
          <a:endParaRPr lang="en-US" sz="1900" kern="1200" dirty="0"/>
        </a:p>
      </dsp:txBody>
      <dsp:txXfrm>
        <a:off x="7742118" y="2090287"/>
        <a:ext cx="1236239" cy="1236239"/>
      </dsp:txXfrm>
    </dsp:sp>
    <dsp:sp modelId="{22769F6C-5E68-4093-B37F-CC4036180B51}">
      <dsp:nvSpPr>
        <dsp:cNvPr id="0" name=""/>
        <dsp:cNvSpPr/>
      </dsp:nvSpPr>
      <dsp:spPr>
        <a:xfrm>
          <a:off x="6523094" y="4798032"/>
          <a:ext cx="1748307" cy="1748307"/>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Questioning our place in the world</a:t>
          </a:r>
          <a:endParaRPr lang="en-US" sz="1900" kern="1200" dirty="0"/>
        </a:p>
      </dsp:txBody>
      <dsp:txXfrm>
        <a:off x="6779128" y="5054066"/>
        <a:ext cx="1236239" cy="1236239"/>
      </dsp:txXfrm>
    </dsp:sp>
    <dsp:sp modelId="{727B63A0-1094-456D-9215-F8149C221389}">
      <dsp:nvSpPr>
        <dsp:cNvPr id="0" name=""/>
        <dsp:cNvSpPr/>
      </dsp:nvSpPr>
      <dsp:spPr>
        <a:xfrm>
          <a:off x="3406792" y="4798032"/>
          <a:ext cx="1748307" cy="1748307"/>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Appreciate richness of every moment</a:t>
          </a:r>
          <a:endParaRPr lang="en-US" sz="1900" kern="1200" dirty="0"/>
        </a:p>
      </dsp:txBody>
      <dsp:txXfrm>
        <a:off x="3662826" y="5054066"/>
        <a:ext cx="1236239" cy="1236239"/>
      </dsp:txXfrm>
    </dsp:sp>
    <dsp:sp modelId="{A5C4CBB1-3769-4B65-86C8-FEC203426B53}">
      <dsp:nvSpPr>
        <dsp:cNvPr id="0" name=""/>
        <dsp:cNvSpPr/>
      </dsp:nvSpPr>
      <dsp:spPr>
        <a:xfrm>
          <a:off x="2443802" y="1834253"/>
          <a:ext cx="1748307" cy="1748307"/>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Appreciate the Divine Mystery</a:t>
          </a:r>
          <a:endParaRPr lang="en-US" sz="1900" kern="1200" dirty="0"/>
        </a:p>
      </dsp:txBody>
      <dsp:txXfrm>
        <a:off x="2699836" y="2090287"/>
        <a:ext cx="1236239" cy="123623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awo8jUxIm0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youtu.be/B9l3BjfyS9Q"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KOgF2Kgel6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jUlxYv3egL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2338251"/>
            <a:ext cx="8689976" cy="1907178"/>
          </a:xfrm>
        </p:spPr>
        <p:txBody>
          <a:bodyPr/>
          <a:lstStyle/>
          <a:p>
            <a:r>
              <a:rPr lang="en-IE" dirty="0" smtClean="0"/>
              <a:t>Caring for our common Home</a:t>
            </a:r>
            <a:endParaRPr lang="en-IE" dirty="0"/>
          </a:p>
        </p:txBody>
      </p:sp>
      <p:sp>
        <p:nvSpPr>
          <p:cNvPr id="3" name="Subtitle 2"/>
          <p:cNvSpPr>
            <a:spLocks noGrp="1"/>
          </p:cNvSpPr>
          <p:nvPr>
            <p:ph type="subTitle" idx="1"/>
          </p:nvPr>
        </p:nvSpPr>
        <p:spPr>
          <a:xfrm>
            <a:off x="1751012" y="4376057"/>
            <a:ext cx="8689976" cy="881742"/>
          </a:xfrm>
        </p:spPr>
        <p:txBody>
          <a:bodyPr/>
          <a:lstStyle/>
          <a:p>
            <a:r>
              <a:rPr lang="en-IE" dirty="0" smtClean="0"/>
              <a:t>Tuesday</a:t>
            </a:r>
            <a:endParaRPr lang="en-IE" dirty="0"/>
          </a:p>
        </p:txBody>
      </p:sp>
      <p:pic>
        <p:nvPicPr>
          <p:cNvPr id="4" name="Picture 3"/>
          <p:cNvPicPr>
            <a:picLocks noChangeAspect="1"/>
          </p:cNvPicPr>
          <p:nvPr/>
        </p:nvPicPr>
        <p:blipFill>
          <a:blip r:embed="rId2"/>
          <a:stretch>
            <a:fillRect/>
          </a:stretch>
        </p:blipFill>
        <p:spPr>
          <a:xfrm>
            <a:off x="5126652" y="1446652"/>
            <a:ext cx="1938696" cy="1066892"/>
          </a:xfrm>
          <a:prstGeom prst="rect">
            <a:avLst/>
          </a:prstGeom>
        </p:spPr>
      </p:pic>
    </p:spTree>
    <p:extLst>
      <p:ext uri="{BB962C8B-B14F-4D97-AF65-F5344CB8AC3E}">
        <p14:creationId xmlns:p14="http://schemas.microsoft.com/office/powerpoint/2010/main" val="697750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Christian Mindfulness</a:t>
            </a:r>
            <a:endParaRPr lang="en-IE" dirty="0"/>
          </a:p>
        </p:txBody>
      </p:sp>
      <p:sp>
        <p:nvSpPr>
          <p:cNvPr id="3" name="Content Placeholder 2"/>
          <p:cNvSpPr>
            <a:spLocks noGrp="1"/>
          </p:cNvSpPr>
          <p:nvPr>
            <p:ph sz="quarter" idx="13"/>
          </p:nvPr>
        </p:nvSpPr>
        <p:spPr/>
        <p:txBody>
          <a:bodyPr/>
          <a:lstStyle/>
          <a:p>
            <a:r>
              <a:rPr lang="en-IE" dirty="0" smtClean="0"/>
              <a:t>God is at home in each and every one of us</a:t>
            </a:r>
          </a:p>
          <a:p>
            <a:endParaRPr lang="en-IE" dirty="0"/>
          </a:p>
          <a:p>
            <a:r>
              <a:rPr lang="en-IE" dirty="0" smtClean="0"/>
              <a:t>God is at home in the planet</a:t>
            </a:r>
            <a:endParaRPr lang="en-IE" dirty="0"/>
          </a:p>
        </p:txBody>
      </p:sp>
    </p:spTree>
    <p:extLst>
      <p:ext uri="{BB962C8B-B14F-4D97-AF65-F5344CB8AC3E}">
        <p14:creationId xmlns:p14="http://schemas.microsoft.com/office/powerpoint/2010/main" val="3130527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875013923"/>
              </p:ext>
            </p:extLst>
          </p:nvPr>
        </p:nvGraphicFramePr>
        <p:xfrm>
          <a:off x="130628" y="618517"/>
          <a:ext cx="11848011" cy="6056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4011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92967402"/>
              </p:ext>
            </p:extLst>
          </p:nvPr>
        </p:nvGraphicFramePr>
        <p:xfrm>
          <a:off x="248194" y="156754"/>
          <a:ext cx="11678195" cy="6596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7127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art 4"/>
          <p:cNvSpPr/>
          <p:nvPr/>
        </p:nvSpPr>
        <p:spPr>
          <a:xfrm>
            <a:off x="2769326" y="1214846"/>
            <a:ext cx="6609805" cy="4911634"/>
          </a:xfrm>
          <a:prstGeom prst="hear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4400" dirty="0" smtClean="0">
                <a:latin typeface="Edwardian Script ITC" panose="030303020407070D0804" pitchFamily="66" charset="0"/>
              </a:rPr>
              <a:t>Christian Mindfulness </a:t>
            </a:r>
          </a:p>
          <a:p>
            <a:pPr algn="ctr"/>
            <a:r>
              <a:rPr lang="en-IE" sz="4400" dirty="0" smtClean="0">
                <a:latin typeface="Edwardian Script ITC" panose="030303020407070D0804" pitchFamily="66" charset="0"/>
              </a:rPr>
              <a:t>=</a:t>
            </a:r>
          </a:p>
          <a:p>
            <a:pPr algn="ctr"/>
            <a:r>
              <a:rPr lang="en-IE" sz="4400" dirty="0" smtClean="0">
                <a:latin typeface="Edwardian Script ITC" panose="030303020407070D0804" pitchFamily="66" charset="0"/>
              </a:rPr>
              <a:t>Happy Heart </a:t>
            </a:r>
            <a:endParaRPr lang="en-IE" sz="4400" dirty="0">
              <a:latin typeface="Edwardian Script ITC" panose="030303020407070D0804" pitchFamily="66" charset="0"/>
            </a:endParaRPr>
          </a:p>
        </p:txBody>
      </p:sp>
    </p:spTree>
    <p:extLst>
      <p:ext uri="{BB962C8B-B14F-4D97-AF65-F5344CB8AC3E}">
        <p14:creationId xmlns:p14="http://schemas.microsoft.com/office/powerpoint/2010/main" val="275889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Christian Mindfulness</a:t>
            </a:r>
            <a:endParaRPr lang="en-IE" dirty="0"/>
          </a:p>
        </p:txBody>
      </p:sp>
      <p:sp>
        <p:nvSpPr>
          <p:cNvPr id="3" name="Content Placeholder 2"/>
          <p:cNvSpPr>
            <a:spLocks noGrp="1"/>
          </p:cNvSpPr>
          <p:nvPr>
            <p:ph sz="quarter" idx="13"/>
          </p:nvPr>
        </p:nvSpPr>
        <p:spPr/>
        <p:txBody>
          <a:bodyPr/>
          <a:lstStyle/>
          <a:p>
            <a:pPr marL="0" indent="0">
              <a:buNone/>
            </a:pPr>
            <a:endParaRPr lang="en-IE" dirty="0"/>
          </a:p>
        </p:txBody>
      </p:sp>
      <p:sp>
        <p:nvSpPr>
          <p:cNvPr id="4" name="Action Button: Movie 3">
            <a:hlinkClick r:id="rId2" highlightClick="1"/>
          </p:cNvPr>
          <p:cNvSpPr/>
          <p:nvPr/>
        </p:nvSpPr>
        <p:spPr>
          <a:xfrm>
            <a:off x="4443235" y="3197402"/>
            <a:ext cx="3304903" cy="176348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76513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Irish Saints</a:t>
            </a:r>
            <a:endParaRPr lang="en-IE" dirty="0"/>
          </a:p>
        </p:txBody>
      </p:sp>
      <p:sp>
        <p:nvSpPr>
          <p:cNvPr id="3" name="Content Placeholder 2"/>
          <p:cNvSpPr>
            <a:spLocks noGrp="1"/>
          </p:cNvSpPr>
          <p:nvPr>
            <p:ph sz="quarter" idx="13"/>
          </p:nvPr>
        </p:nvSpPr>
        <p:spPr>
          <a:xfrm>
            <a:off x="156754" y="2367092"/>
            <a:ext cx="11939452" cy="4242714"/>
          </a:xfrm>
        </p:spPr>
        <p:txBody>
          <a:bodyPr/>
          <a:lstStyle/>
          <a:p>
            <a:r>
              <a:rPr lang="en-IE" dirty="0" smtClean="0"/>
              <a:t>Awaken our spiritual selves</a:t>
            </a:r>
          </a:p>
          <a:p>
            <a:r>
              <a:rPr lang="en-IE" dirty="0" smtClean="0"/>
              <a:t>The lives of the </a:t>
            </a:r>
            <a:r>
              <a:rPr lang="en-IE" dirty="0" err="1" smtClean="0"/>
              <a:t>irish</a:t>
            </a:r>
            <a:r>
              <a:rPr lang="en-IE" dirty="0" smtClean="0"/>
              <a:t> saints have much to teach us about:</a:t>
            </a:r>
          </a:p>
          <a:p>
            <a:pPr marL="0" indent="0">
              <a:buNone/>
            </a:pPr>
            <a:r>
              <a:rPr lang="en-IE" dirty="0" smtClean="0"/>
              <a:t>- The Ecological Survival of the planet (See Also </a:t>
            </a:r>
            <a:r>
              <a:rPr lang="en-IE" dirty="0" err="1" smtClean="0"/>
              <a:t>Octogesima</a:t>
            </a:r>
            <a:r>
              <a:rPr lang="en-IE" dirty="0" smtClean="0"/>
              <a:t> </a:t>
            </a:r>
            <a:r>
              <a:rPr lang="en-IE" dirty="0" err="1" smtClean="0"/>
              <a:t>Adveniens</a:t>
            </a:r>
            <a:r>
              <a:rPr lang="en-IE" dirty="0" smtClean="0"/>
              <a:t>, 21)</a:t>
            </a:r>
          </a:p>
          <a:p>
            <a:pPr>
              <a:buFontTx/>
              <a:buChar char="-"/>
            </a:pPr>
            <a:r>
              <a:rPr lang="en-IE" dirty="0" smtClean="0"/>
              <a:t>The need to reach out and include the marginalised in our society (See also </a:t>
            </a:r>
            <a:r>
              <a:rPr lang="en-IE" dirty="0" err="1" smtClean="0"/>
              <a:t>Laudato</a:t>
            </a:r>
            <a:r>
              <a:rPr lang="en-IE" dirty="0" smtClean="0"/>
              <a:t> Si’, 10)</a:t>
            </a:r>
          </a:p>
          <a:p>
            <a:pPr>
              <a:buFontTx/>
              <a:buChar char="-"/>
            </a:pPr>
            <a:r>
              <a:rPr lang="en-IE" dirty="0" smtClean="0"/>
              <a:t>The role of women in Christian leadership (See Also </a:t>
            </a:r>
            <a:r>
              <a:rPr lang="en-IE" dirty="0" err="1" smtClean="0"/>
              <a:t>Amoris</a:t>
            </a:r>
            <a:r>
              <a:rPr lang="en-IE" dirty="0" smtClean="0"/>
              <a:t> Laetitia, 174)</a:t>
            </a:r>
          </a:p>
          <a:p>
            <a:pPr>
              <a:buFontTx/>
              <a:buChar char="-"/>
            </a:pPr>
            <a:r>
              <a:rPr lang="en-IE" dirty="0" smtClean="0"/>
              <a:t>The need for contemplation (See also </a:t>
            </a:r>
            <a:r>
              <a:rPr lang="en-IE" dirty="0" err="1" smtClean="0"/>
              <a:t>laudato</a:t>
            </a:r>
            <a:r>
              <a:rPr lang="en-IE" dirty="0" smtClean="0"/>
              <a:t> </a:t>
            </a:r>
            <a:r>
              <a:rPr lang="en-IE" dirty="0" err="1" smtClean="0"/>
              <a:t>si</a:t>
            </a:r>
            <a:r>
              <a:rPr lang="en-IE" dirty="0" smtClean="0"/>
              <a:t>’, 125)</a:t>
            </a:r>
          </a:p>
          <a:p>
            <a:pPr>
              <a:buFontTx/>
              <a:buChar char="-"/>
            </a:pPr>
            <a:r>
              <a:rPr lang="en-IE" dirty="0" smtClean="0"/>
              <a:t>The need for an awareness of the presence of God in all creation (See also </a:t>
            </a:r>
            <a:r>
              <a:rPr lang="en-IE" dirty="0" err="1" smtClean="0"/>
              <a:t>laudato</a:t>
            </a:r>
            <a:r>
              <a:rPr lang="en-IE" dirty="0" smtClean="0"/>
              <a:t> Si’, 221)</a:t>
            </a:r>
          </a:p>
          <a:p>
            <a:pPr>
              <a:buFontTx/>
              <a:buChar char="-"/>
            </a:pPr>
            <a:endParaRPr lang="en-IE" dirty="0"/>
          </a:p>
        </p:txBody>
      </p:sp>
    </p:spTree>
    <p:extLst>
      <p:ext uri="{BB962C8B-B14F-4D97-AF65-F5344CB8AC3E}">
        <p14:creationId xmlns:p14="http://schemas.microsoft.com/office/powerpoint/2010/main" val="1004668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3"/>
          </p:nvPr>
        </p:nvSpPr>
        <p:spPr/>
        <p:txBody>
          <a:bodyPr/>
          <a:lstStyle/>
          <a:p>
            <a:pPr marL="0" indent="0" algn="ctr">
              <a:buNone/>
            </a:pPr>
            <a:endParaRPr lang="en-IE" smtClean="0"/>
          </a:p>
          <a:p>
            <a:pPr marL="0" indent="0" algn="ctr">
              <a:buNone/>
            </a:pPr>
            <a:r>
              <a:rPr lang="en-IE" smtClean="0"/>
              <a:t>Research </a:t>
            </a:r>
            <a:r>
              <a:rPr lang="en-IE" dirty="0" smtClean="0"/>
              <a:t>the life of </a:t>
            </a:r>
            <a:r>
              <a:rPr lang="en-IE" dirty="0" err="1" smtClean="0"/>
              <a:t>st</a:t>
            </a:r>
            <a:r>
              <a:rPr lang="en-IE" dirty="0" smtClean="0"/>
              <a:t> </a:t>
            </a:r>
            <a:r>
              <a:rPr lang="en-IE" dirty="0" err="1" smtClean="0"/>
              <a:t>brigid</a:t>
            </a:r>
            <a:r>
              <a:rPr lang="en-IE" dirty="0" smtClean="0"/>
              <a:t>.  Design a presentation either digitally or on paper.  Include details about her concern for the survival of the planet, the need to reach out and include the marginalised, the role of women in Christian leadership, the need for prayer and contemplation, and her awareness of the presence of God in creation.  Alternatively, you could do the same research on an </a:t>
            </a:r>
            <a:r>
              <a:rPr lang="en-IE" dirty="0" err="1" smtClean="0"/>
              <a:t>irish</a:t>
            </a:r>
            <a:r>
              <a:rPr lang="en-IE" dirty="0" smtClean="0"/>
              <a:t> saint of your choice.</a:t>
            </a:r>
            <a:endParaRPr lang="en-IE" dirty="0"/>
          </a:p>
        </p:txBody>
      </p:sp>
      <p:sp>
        <p:nvSpPr>
          <p:cNvPr id="4" name="Up Ribbon 3"/>
          <p:cNvSpPr/>
          <p:nvPr/>
        </p:nvSpPr>
        <p:spPr>
          <a:xfrm>
            <a:off x="2481943" y="744584"/>
            <a:ext cx="6949440" cy="1331696"/>
          </a:xfrm>
          <a:prstGeom prst="ribbon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2800" dirty="0" smtClean="0"/>
              <a:t>Activity – St Brigid</a:t>
            </a:r>
            <a:endParaRPr lang="en-IE" sz="2800" dirty="0"/>
          </a:p>
        </p:txBody>
      </p:sp>
    </p:spTree>
    <p:extLst>
      <p:ext uri="{BB962C8B-B14F-4D97-AF65-F5344CB8AC3E}">
        <p14:creationId xmlns:p14="http://schemas.microsoft.com/office/powerpoint/2010/main" val="3626626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do you see the world?</a:t>
            </a:r>
            <a:endParaRPr lang="en-IE" dirty="0"/>
          </a:p>
        </p:txBody>
      </p:sp>
      <p:sp>
        <p:nvSpPr>
          <p:cNvPr id="3" name="Content Placeholder 2"/>
          <p:cNvSpPr>
            <a:spLocks noGrp="1"/>
          </p:cNvSpPr>
          <p:nvPr>
            <p:ph sz="quarter" idx="13"/>
          </p:nvPr>
        </p:nvSpPr>
        <p:spPr/>
        <p:txBody>
          <a:bodyPr/>
          <a:lstStyle/>
          <a:p>
            <a:endParaRPr lang="en-IE"/>
          </a:p>
        </p:txBody>
      </p:sp>
      <p:sp>
        <p:nvSpPr>
          <p:cNvPr id="4" name="Action Button: Movie 3">
            <a:hlinkClick r:id="rId2" highlightClick="1"/>
          </p:cNvPr>
          <p:cNvSpPr/>
          <p:nvPr/>
        </p:nvSpPr>
        <p:spPr>
          <a:xfrm>
            <a:off x="4846320" y="3422469"/>
            <a:ext cx="2521131" cy="1436914"/>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584011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2 3"/>
          <p:cNvSpPr/>
          <p:nvPr/>
        </p:nvSpPr>
        <p:spPr>
          <a:xfrm rot="20656278">
            <a:off x="-14752" y="523191"/>
            <a:ext cx="4152315" cy="2116183"/>
          </a:xfrm>
          <a:prstGeom prst="irregularSeal2">
            <a:avLst/>
          </a:prstGeom>
        </p:spPr>
        <p:style>
          <a:lnRef idx="1">
            <a:schemeClr val="accent2"/>
          </a:lnRef>
          <a:fillRef idx="2">
            <a:schemeClr val="accent2"/>
          </a:fillRef>
          <a:effectRef idx="1">
            <a:schemeClr val="accent2"/>
          </a:effectRef>
          <a:fontRef idx="minor">
            <a:schemeClr val="dk1"/>
          </a:fontRef>
        </p:style>
        <p:txBody>
          <a:bodyPr rtlCol="0" anchor="ctr"/>
          <a:lstStyle/>
          <a:p>
            <a:r>
              <a:rPr lang="en-IE"/>
              <a:t>44% of people already live on less that 77p a day</a:t>
            </a:r>
          </a:p>
        </p:txBody>
      </p:sp>
      <p:sp>
        <p:nvSpPr>
          <p:cNvPr id="5" name="Explosion 2 4"/>
          <p:cNvSpPr/>
          <p:nvPr/>
        </p:nvSpPr>
        <p:spPr>
          <a:xfrm rot="20492100">
            <a:off x="-299532" y="2920381"/>
            <a:ext cx="5648497" cy="2962143"/>
          </a:xfrm>
          <a:prstGeom prst="irregularSeal2">
            <a:avLst/>
          </a:prstGeom>
        </p:spPr>
        <p:style>
          <a:lnRef idx="1">
            <a:schemeClr val="accent1"/>
          </a:lnRef>
          <a:fillRef idx="2">
            <a:schemeClr val="accent1"/>
          </a:fillRef>
          <a:effectRef idx="1">
            <a:schemeClr val="accent1"/>
          </a:effectRef>
          <a:fontRef idx="minor">
            <a:schemeClr val="dk1"/>
          </a:fontRef>
        </p:style>
        <p:txBody>
          <a:bodyPr rtlCol="0" anchor="ctr"/>
          <a:lstStyle/>
          <a:p>
            <a:r>
              <a:rPr lang="en-IE" dirty="0"/>
              <a:t>Martin: ‘Everything was crushed.  It looked like all our houses and roads had never been there.’</a:t>
            </a:r>
          </a:p>
        </p:txBody>
      </p:sp>
      <p:sp>
        <p:nvSpPr>
          <p:cNvPr id="6" name="Explosion 2 5"/>
          <p:cNvSpPr/>
          <p:nvPr/>
        </p:nvSpPr>
        <p:spPr>
          <a:xfrm>
            <a:off x="3587308" y="57499"/>
            <a:ext cx="4717900" cy="2819911"/>
          </a:xfrm>
          <a:prstGeom prst="irregularSeal2">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E"/>
              <a:t>90% of people who die in natural disasters come from the poorest countries</a:t>
            </a:r>
          </a:p>
        </p:txBody>
      </p:sp>
      <p:sp>
        <p:nvSpPr>
          <p:cNvPr id="7" name="Explosion 2 6"/>
          <p:cNvSpPr/>
          <p:nvPr/>
        </p:nvSpPr>
        <p:spPr>
          <a:xfrm rot="1961512">
            <a:off x="7584448" y="781733"/>
            <a:ext cx="4548614" cy="2853170"/>
          </a:xfrm>
          <a:prstGeom prst="irregularSeal2">
            <a:avLst/>
          </a:prstGeom>
        </p:spPr>
        <p:style>
          <a:lnRef idx="1">
            <a:schemeClr val="accent6"/>
          </a:lnRef>
          <a:fillRef idx="2">
            <a:schemeClr val="accent6"/>
          </a:fillRef>
          <a:effectRef idx="1">
            <a:schemeClr val="accent6"/>
          </a:effectRef>
          <a:fontRef idx="minor">
            <a:schemeClr val="dk1"/>
          </a:fontRef>
        </p:style>
        <p:txBody>
          <a:bodyPr rtlCol="0" anchor="ctr"/>
          <a:lstStyle/>
          <a:p>
            <a:r>
              <a:rPr lang="en-IE"/>
              <a:t>Veronica: ‘The river has been drying up which means uncertainty for food crops’</a:t>
            </a:r>
          </a:p>
        </p:txBody>
      </p:sp>
      <p:sp>
        <p:nvSpPr>
          <p:cNvPr id="8" name="Explosion 2 7"/>
          <p:cNvSpPr/>
          <p:nvPr/>
        </p:nvSpPr>
        <p:spPr>
          <a:xfrm>
            <a:off x="3587308" y="3170324"/>
            <a:ext cx="5069015" cy="3618411"/>
          </a:xfrm>
          <a:prstGeom prst="irregularSeal2">
            <a:avLst/>
          </a:prstGeom>
        </p:spPr>
        <p:style>
          <a:lnRef idx="1">
            <a:schemeClr val="accent5"/>
          </a:lnRef>
          <a:fillRef idx="2">
            <a:schemeClr val="accent5"/>
          </a:fillRef>
          <a:effectRef idx="1">
            <a:schemeClr val="accent5"/>
          </a:effectRef>
          <a:fontRef idx="minor">
            <a:schemeClr val="dk1"/>
          </a:fontRef>
        </p:style>
        <p:txBody>
          <a:bodyPr rtlCol="0" anchor="ctr"/>
          <a:lstStyle/>
          <a:p>
            <a:r>
              <a:rPr lang="en-IE"/>
              <a:t>If the earth heats up by 2-3° over the next 20 years, an extra 200 million people will be at risk of hunger’</a:t>
            </a:r>
          </a:p>
        </p:txBody>
      </p:sp>
      <p:sp>
        <p:nvSpPr>
          <p:cNvPr id="9" name="Explosion 2 8"/>
          <p:cNvSpPr/>
          <p:nvPr/>
        </p:nvSpPr>
        <p:spPr>
          <a:xfrm rot="1552486">
            <a:off x="7576576" y="3538844"/>
            <a:ext cx="4564357" cy="3252651"/>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r>
              <a:rPr lang="en-IE"/>
              <a:t>The President for the World Bank: ‘If we don’t confront climate change, we won’t end poverty.’</a:t>
            </a:r>
          </a:p>
        </p:txBody>
      </p:sp>
      <p:sp>
        <p:nvSpPr>
          <p:cNvPr id="10" name="TextBox 9"/>
          <p:cNvSpPr txBox="1"/>
          <p:nvPr/>
        </p:nvSpPr>
        <p:spPr>
          <a:xfrm>
            <a:off x="4892423" y="2660760"/>
            <a:ext cx="2795451" cy="584775"/>
          </a:xfrm>
          <a:prstGeom prst="rect">
            <a:avLst/>
          </a:prstGeom>
          <a:noFill/>
        </p:spPr>
        <p:txBody>
          <a:bodyPr wrap="square" rtlCol="0">
            <a:spAutoFit/>
          </a:bodyPr>
          <a:lstStyle/>
          <a:p>
            <a:pPr algn="ctr"/>
            <a:r>
              <a:rPr lang="en-IE" sz="3200" dirty="0" smtClean="0"/>
              <a:t>Video Facts</a:t>
            </a:r>
            <a:endParaRPr lang="en-IE" sz="3200" dirty="0"/>
          </a:p>
        </p:txBody>
      </p:sp>
    </p:spTree>
    <p:extLst>
      <p:ext uri="{BB962C8B-B14F-4D97-AF65-F5344CB8AC3E}">
        <p14:creationId xmlns:p14="http://schemas.microsoft.com/office/powerpoint/2010/main" val="3820532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sz="quarter" idx="13"/>
          </p:nvPr>
        </p:nvSpPr>
        <p:spPr>
          <a:xfrm>
            <a:off x="1" y="2367092"/>
            <a:ext cx="12057016" cy="4490908"/>
          </a:xfrm>
        </p:spPr>
        <p:txBody>
          <a:bodyPr>
            <a:normAutofit fontScale="92500" lnSpcReduction="20000"/>
          </a:bodyPr>
          <a:lstStyle/>
          <a:p>
            <a:r>
              <a:rPr lang="en-IE" dirty="0" smtClean="0"/>
              <a:t>Read the following quote from the video:</a:t>
            </a:r>
          </a:p>
          <a:p>
            <a:endParaRPr lang="en-IE" dirty="0"/>
          </a:p>
          <a:p>
            <a:endParaRPr lang="en-IE" dirty="0" smtClean="0"/>
          </a:p>
          <a:p>
            <a:endParaRPr lang="en-IE" dirty="0"/>
          </a:p>
          <a:p>
            <a:pPr marL="0" indent="0">
              <a:buNone/>
            </a:pPr>
            <a:endParaRPr lang="en-IE" dirty="0"/>
          </a:p>
          <a:p>
            <a:r>
              <a:rPr lang="en-IE" dirty="0" smtClean="0"/>
              <a:t>Reread the first highlighted statement.  Now read John 15:11-17.  Find a line from this gospel passage that is similar.  Record your answer in your copy.</a:t>
            </a:r>
          </a:p>
          <a:p>
            <a:r>
              <a:rPr lang="en-IE" dirty="0" smtClean="0"/>
              <a:t>Reread the second highlighted statement.  Now read Luke 10: 25-37.  Explain the connection between the highlighted statement &amp; the gospel story.</a:t>
            </a:r>
          </a:p>
          <a:p>
            <a:r>
              <a:rPr lang="en-IE" dirty="0" smtClean="0"/>
              <a:t>In both of these statements, what gospel values are we reminded of?</a:t>
            </a:r>
          </a:p>
          <a:p>
            <a:pPr marL="0" indent="0">
              <a:buNone/>
            </a:pPr>
            <a:r>
              <a:rPr lang="en-IE" dirty="0"/>
              <a:t>	</a:t>
            </a:r>
          </a:p>
        </p:txBody>
      </p:sp>
      <p:sp>
        <p:nvSpPr>
          <p:cNvPr id="4" name="Explosion 2 3"/>
          <p:cNvSpPr/>
          <p:nvPr/>
        </p:nvSpPr>
        <p:spPr>
          <a:xfrm>
            <a:off x="3905794" y="1"/>
            <a:ext cx="4488955" cy="2367092"/>
          </a:xfrm>
          <a:prstGeom prst="irregularSeal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E" sz="2800" dirty="0" smtClean="0"/>
              <a:t>Reflective Exercise</a:t>
            </a:r>
            <a:endParaRPr lang="en-IE" sz="2800" dirty="0"/>
          </a:p>
        </p:txBody>
      </p:sp>
      <p:sp>
        <p:nvSpPr>
          <p:cNvPr id="6" name="Horizontal Scroll 5"/>
          <p:cNvSpPr/>
          <p:nvPr/>
        </p:nvSpPr>
        <p:spPr>
          <a:xfrm>
            <a:off x="2103120" y="2573383"/>
            <a:ext cx="7576457" cy="1907177"/>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E" dirty="0" smtClean="0"/>
              <a:t>It’s all about love.  Not a flower and chocolates love.  </a:t>
            </a:r>
            <a:r>
              <a:rPr lang="en-IE" dirty="0" smtClean="0">
                <a:solidFill>
                  <a:srgbClr val="FF0000"/>
                </a:solidFill>
              </a:rPr>
              <a:t>It’s a love that puts life on the line for its mates</a:t>
            </a:r>
            <a:r>
              <a:rPr lang="en-IE" dirty="0" smtClean="0">
                <a:solidFill>
                  <a:schemeClr val="accent6">
                    <a:lumMod val="75000"/>
                  </a:schemeClr>
                </a:solidFill>
              </a:rPr>
              <a:t>.  It’s a love that never walks by looking the other way.</a:t>
            </a:r>
            <a:r>
              <a:rPr lang="en-IE" dirty="0" smtClean="0"/>
              <a:t>  A love that dares to respect God, people and creation.</a:t>
            </a:r>
            <a:endParaRPr lang="en-IE" dirty="0"/>
          </a:p>
        </p:txBody>
      </p:sp>
    </p:spTree>
    <p:extLst>
      <p:ext uri="{BB962C8B-B14F-4D97-AF65-F5344CB8AC3E}">
        <p14:creationId xmlns:p14="http://schemas.microsoft.com/office/powerpoint/2010/main" val="653352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63816"/>
            <a:ext cx="10364451" cy="1437732"/>
          </a:xfrm>
        </p:spPr>
        <p:txBody>
          <a:bodyPr/>
          <a:lstStyle/>
          <a:p>
            <a:r>
              <a:rPr lang="en-IE" dirty="0" smtClean="0"/>
              <a:t>Keywords</a:t>
            </a:r>
            <a:endParaRPr lang="en-IE" dirty="0"/>
          </a:p>
        </p:txBody>
      </p:sp>
      <p:sp>
        <p:nvSpPr>
          <p:cNvPr id="3" name="Content Placeholder 2"/>
          <p:cNvSpPr>
            <a:spLocks noGrp="1"/>
          </p:cNvSpPr>
          <p:nvPr>
            <p:ph sz="quarter" idx="13"/>
          </p:nvPr>
        </p:nvSpPr>
        <p:spPr/>
        <p:txBody>
          <a:bodyPr/>
          <a:lstStyle/>
          <a:p>
            <a:endParaRPr lang="en-IE" dirty="0"/>
          </a:p>
        </p:txBody>
      </p:sp>
      <p:sp>
        <p:nvSpPr>
          <p:cNvPr id="4" name="Cloud Callout 3"/>
          <p:cNvSpPr/>
          <p:nvPr/>
        </p:nvSpPr>
        <p:spPr>
          <a:xfrm>
            <a:off x="190110" y="1190886"/>
            <a:ext cx="2478510" cy="1671074"/>
          </a:xfrm>
          <a:prstGeom prst="cloud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E" sz="2800" dirty="0" smtClean="0"/>
              <a:t>Dialogue</a:t>
            </a:r>
            <a:endParaRPr lang="en-IE" sz="2800" dirty="0"/>
          </a:p>
        </p:txBody>
      </p:sp>
      <p:sp>
        <p:nvSpPr>
          <p:cNvPr id="5" name="Cloud Callout 4"/>
          <p:cNvSpPr/>
          <p:nvPr/>
        </p:nvSpPr>
        <p:spPr>
          <a:xfrm>
            <a:off x="499224" y="3380926"/>
            <a:ext cx="2586445" cy="1502229"/>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2800" dirty="0" smtClean="0"/>
              <a:t>Eco-actions</a:t>
            </a:r>
            <a:endParaRPr lang="en-IE" sz="2800" dirty="0"/>
          </a:p>
        </p:txBody>
      </p:sp>
      <p:sp>
        <p:nvSpPr>
          <p:cNvPr id="6" name="Cloud Callout 5"/>
          <p:cNvSpPr/>
          <p:nvPr/>
        </p:nvSpPr>
        <p:spPr>
          <a:xfrm>
            <a:off x="2729975" y="1942217"/>
            <a:ext cx="2706195" cy="1323704"/>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E" sz="2800" dirty="0" smtClean="0"/>
              <a:t>Ecological Crisis</a:t>
            </a:r>
            <a:endParaRPr lang="en-IE" sz="2800" dirty="0"/>
          </a:p>
        </p:txBody>
      </p:sp>
      <p:sp>
        <p:nvSpPr>
          <p:cNvPr id="7" name="Cloud Callout 6"/>
          <p:cNvSpPr/>
          <p:nvPr/>
        </p:nvSpPr>
        <p:spPr>
          <a:xfrm>
            <a:off x="3373161" y="3586457"/>
            <a:ext cx="3187507" cy="1707594"/>
          </a:xfrm>
          <a:prstGeom prst="cloud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IE" sz="2800" dirty="0" smtClean="0"/>
              <a:t>Humanitarian</a:t>
            </a:r>
            <a:endParaRPr lang="en-IE" sz="2800" dirty="0"/>
          </a:p>
        </p:txBody>
      </p:sp>
      <p:sp>
        <p:nvSpPr>
          <p:cNvPr id="8" name="Cloud Callout 7"/>
          <p:cNvSpPr/>
          <p:nvPr/>
        </p:nvSpPr>
        <p:spPr>
          <a:xfrm>
            <a:off x="5831705" y="1831558"/>
            <a:ext cx="2578693" cy="1549368"/>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2800" dirty="0" smtClean="0"/>
              <a:t>Threat</a:t>
            </a:r>
            <a:endParaRPr lang="en-IE" sz="2800" dirty="0"/>
          </a:p>
        </p:txBody>
      </p:sp>
      <p:sp>
        <p:nvSpPr>
          <p:cNvPr id="9" name="Cloud Callout 8"/>
          <p:cNvSpPr/>
          <p:nvPr/>
        </p:nvSpPr>
        <p:spPr>
          <a:xfrm>
            <a:off x="7406800" y="3160042"/>
            <a:ext cx="2806029" cy="1634691"/>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E" sz="2800" dirty="0" smtClean="0"/>
              <a:t>Mindfulness</a:t>
            </a:r>
            <a:endParaRPr lang="en-IE" sz="2800" dirty="0"/>
          </a:p>
        </p:txBody>
      </p:sp>
      <p:sp>
        <p:nvSpPr>
          <p:cNvPr id="10" name="Cloud Callout 9"/>
          <p:cNvSpPr/>
          <p:nvPr/>
        </p:nvSpPr>
        <p:spPr>
          <a:xfrm>
            <a:off x="8599255" y="1181390"/>
            <a:ext cx="3465440" cy="1605860"/>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E" sz="2800" dirty="0" smtClean="0"/>
              <a:t>Contemplation</a:t>
            </a:r>
            <a:endParaRPr lang="en-IE" sz="2800" dirty="0"/>
          </a:p>
        </p:txBody>
      </p:sp>
      <p:sp>
        <p:nvSpPr>
          <p:cNvPr id="11" name="Cloud Callout 10"/>
          <p:cNvSpPr/>
          <p:nvPr/>
        </p:nvSpPr>
        <p:spPr>
          <a:xfrm>
            <a:off x="5318849" y="5105641"/>
            <a:ext cx="2864490" cy="1424671"/>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E" sz="2800" dirty="0" smtClean="0"/>
              <a:t>Spirituality</a:t>
            </a:r>
            <a:endParaRPr lang="en-IE" sz="2800" dirty="0"/>
          </a:p>
        </p:txBody>
      </p:sp>
      <p:sp>
        <p:nvSpPr>
          <p:cNvPr id="12" name="Cloud Callout 11"/>
          <p:cNvSpPr/>
          <p:nvPr/>
        </p:nvSpPr>
        <p:spPr>
          <a:xfrm>
            <a:off x="1433322" y="5283385"/>
            <a:ext cx="2341844" cy="1284517"/>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E" sz="2800" dirty="0" smtClean="0"/>
              <a:t>Common Home</a:t>
            </a:r>
            <a:endParaRPr lang="en-IE" sz="2800" dirty="0"/>
          </a:p>
        </p:txBody>
      </p:sp>
      <p:sp>
        <p:nvSpPr>
          <p:cNvPr id="13" name="Cloud Callout 12"/>
          <p:cNvSpPr/>
          <p:nvPr/>
        </p:nvSpPr>
        <p:spPr>
          <a:xfrm>
            <a:off x="9006638" y="4733013"/>
            <a:ext cx="2803347" cy="1682346"/>
          </a:xfrm>
          <a:prstGeom prst="cloud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E" sz="2800" dirty="0" smtClean="0"/>
              <a:t>Gospel Values</a:t>
            </a:r>
            <a:endParaRPr lang="en-IE" sz="2800" dirty="0"/>
          </a:p>
        </p:txBody>
      </p:sp>
    </p:spTree>
    <p:extLst>
      <p:ext uri="{BB962C8B-B14F-4D97-AF65-F5344CB8AC3E}">
        <p14:creationId xmlns:p14="http://schemas.microsoft.com/office/powerpoint/2010/main" val="1890634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3"/>
          </p:nvPr>
        </p:nvSpPr>
        <p:spPr/>
        <p:txBody>
          <a:bodyPr/>
          <a:lstStyle/>
          <a:p>
            <a:pPr algn="ctr"/>
            <a:r>
              <a:rPr lang="en-IE" dirty="0" smtClean="0"/>
              <a:t>Based on the facts from the facts from the video, write a letter to either a person who survives on less than 77p a day (Martin), a poor community devastated by natural disasters (Veronica), a person that may be at risk of hunger in 2035 or the president of the world bank.  In the letter explain your understanding of the term ‘our common home’ and the ‘simply everyday eco-actions’ that your family, your school, and you as an individual are going to take to help their living reality.</a:t>
            </a:r>
            <a:endParaRPr lang="en-IE" dirty="0"/>
          </a:p>
        </p:txBody>
      </p:sp>
      <p:sp>
        <p:nvSpPr>
          <p:cNvPr id="4" name="Right Arrow 3"/>
          <p:cNvSpPr/>
          <p:nvPr/>
        </p:nvSpPr>
        <p:spPr>
          <a:xfrm>
            <a:off x="3122023" y="841839"/>
            <a:ext cx="6230983" cy="1149531"/>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E" sz="2800" dirty="0" smtClean="0"/>
              <a:t>Extension Exercise</a:t>
            </a:r>
            <a:endParaRPr lang="en-IE" sz="2800" dirty="0"/>
          </a:p>
        </p:txBody>
      </p:sp>
    </p:spTree>
    <p:extLst>
      <p:ext uri="{BB962C8B-B14F-4D97-AF65-F5344CB8AC3E}">
        <p14:creationId xmlns:p14="http://schemas.microsoft.com/office/powerpoint/2010/main" val="2373842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Patrick Kavanagh</a:t>
            </a:r>
            <a:endParaRPr lang="en-IE" dirty="0"/>
          </a:p>
        </p:txBody>
      </p:sp>
      <p:sp>
        <p:nvSpPr>
          <p:cNvPr id="3" name="Content Placeholder 2"/>
          <p:cNvSpPr>
            <a:spLocks noGrp="1"/>
          </p:cNvSpPr>
          <p:nvPr>
            <p:ph sz="quarter" idx="13"/>
          </p:nvPr>
        </p:nvSpPr>
        <p:spPr/>
        <p:txBody>
          <a:bodyPr/>
          <a:lstStyle/>
          <a:p>
            <a:endParaRPr lang="en-IE" dirty="0"/>
          </a:p>
        </p:txBody>
      </p:sp>
      <p:sp>
        <p:nvSpPr>
          <p:cNvPr id="4" name="Horizontal Scroll 3"/>
          <p:cNvSpPr/>
          <p:nvPr/>
        </p:nvSpPr>
        <p:spPr>
          <a:xfrm>
            <a:off x="613954" y="1423851"/>
            <a:ext cx="10384972" cy="5264331"/>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E" sz="3200" dirty="0" smtClean="0">
                <a:latin typeface="Edwardian Script ITC" panose="030303020407070D0804" pitchFamily="66" charset="0"/>
              </a:rPr>
              <a:t>‘God is not all in one place, complete…</a:t>
            </a:r>
          </a:p>
          <a:p>
            <a:pPr algn="ctr"/>
            <a:r>
              <a:rPr lang="en-IE" sz="3200" dirty="0" smtClean="0">
                <a:latin typeface="Edwardian Script ITC" panose="030303020407070D0804" pitchFamily="66" charset="0"/>
              </a:rPr>
              <a:t>God is in the bits and pieces of Everyday – A kiss here, and a laugh again, </a:t>
            </a:r>
          </a:p>
          <a:p>
            <a:pPr algn="ctr"/>
            <a:r>
              <a:rPr lang="en-IE" sz="3200" dirty="0" smtClean="0">
                <a:latin typeface="Edwardian Script ITC" panose="030303020407070D0804" pitchFamily="66" charset="0"/>
              </a:rPr>
              <a:t>and sometimes tears…’</a:t>
            </a:r>
            <a:endParaRPr lang="en-IE" sz="3200" dirty="0">
              <a:latin typeface="Edwardian Script ITC" panose="030303020407070D0804" pitchFamily="66" charset="0"/>
            </a:endParaRPr>
          </a:p>
        </p:txBody>
      </p:sp>
    </p:spTree>
    <p:extLst>
      <p:ext uri="{BB962C8B-B14F-4D97-AF65-F5344CB8AC3E}">
        <p14:creationId xmlns:p14="http://schemas.microsoft.com/office/powerpoint/2010/main" val="2791168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3"/>
          </p:nvPr>
        </p:nvSpPr>
        <p:spPr/>
        <p:txBody>
          <a:bodyPr/>
          <a:lstStyle/>
          <a:p>
            <a:pPr marL="0" indent="0" algn="ctr">
              <a:buNone/>
            </a:pPr>
            <a:endParaRPr lang="en-IE" smtClean="0"/>
          </a:p>
          <a:p>
            <a:pPr marL="0" indent="0" algn="ctr">
              <a:buNone/>
            </a:pPr>
            <a:r>
              <a:rPr lang="en-IE" smtClean="0"/>
              <a:t>Having </a:t>
            </a:r>
            <a:r>
              <a:rPr lang="en-IE" dirty="0" smtClean="0"/>
              <a:t>explored a little about Christian mindfulness and thought about what the world means to you, take time to notice God in the ‘bits and pieces of Everyday.’  Let us be mindful of </a:t>
            </a:r>
            <a:r>
              <a:rPr lang="en-IE" smtClean="0"/>
              <a:t>God present in our lives.</a:t>
            </a:r>
            <a:endParaRPr lang="en-IE" dirty="0"/>
          </a:p>
        </p:txBody>
      </p:sp>
      <p:sp>
        <p:nvSpPr>
          <p:cNvPr id="4" name="Explosion 2 3"/>
          <p:cNvSpPr/>
          <p:nvPr/>
        </p:nvSpPr>
        <p:spPr>
          <a:xfrm>
            <a:off x="4070943" y="117566"/>
            <a:ext cx="4328473" cy="2249526"/>
          </a:xfrm>
          <a:prstGeom prst="irregularSeal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E" sz="2800" dirty="0" smtClean="0"/>
              <a:t>Reflective Exercise</a:t>
            </a:r>
            <a:endParaRPr lang="en-IE" sz="2800" dirty="0"/>
          </a:p>
        </p:txBody>
      </p:sp>
    </p:spTree>
    <p:extLst>
      <p:ext uri="{BB962C8B-B14F-4D97-AF65-F5344CB8AC3E}">
        <p14:creationId xmlns:p14="http://schemas.microsoft.com/office/powerpoint/2010/main" val="1427258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Laudato</a:t>
            </a:r>
            <a:r>
              <a:rPr lang="en-IE" dirty="0" smtClean="0"/>
              <a:t> Si’</a:t>
            </a:r>
            <a:endParaRPr lang="en-IE" dirty="0"/>
          </a:p>
        </p:txBody>
      </p:sp>
      <p:sp>
        <p:nvSpPr>
          <p:cNvPr id="3" name="Content Placeholder 2"/>
          <p:cNvSpPr>
            <a:spLocks noGrp="1"/>
          </p:cNvSpPr>
          <p:nvPr>
            <p:ph sz="quarter" idx="13"/>
          </p:nvPr>
        </p:nvSpPr>
        <p:spPr/>
        <p:txBody>
          <a:bodyPr/>
          <a:lstStyle/>
          <a:p>
            <a:endParaRPr lang="en-IE" dirty="0"/>
          </a:p>
        </p:txBody>
      </p:sp>
      <p:sp>
        <p:nvSpPr>
          <p:cNvPr id="4" name="Vertical Scroll 3"/>
          <p:cNvSpPr/>
          <p:nvPr/>
        </p:nvSpPr>
        <p:spPr>
          <a:xfrm>
            <a:off x="4528144" y="2459351"/>
            <a:ext cx="3135086" cy="3239588"/>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E" sz="3600" dirty="0" smtClean="0">
                <a:latin typeface="Edwardian Script ITC" panose="030303020407070D0804" pitchFamily="66" charset="0"/>
              </a:rPr>
              <a:t>To All People</a:t>
            </a:r>
            <a:endParaRPr lang="en-IE" sz="3600" dirty="0">
              <a:latin typeface="Edwardian Script ITC" panose="030303020407070D0804" pitchFamily="66" charset="0"/>
            </a:endParaRPr>
          </a:p>
        </p:txBody>
      </p:sp>
      <p:sp>
        <p:nvSpPr>
          <p:cNvPr id="5" name="Sun 4"/>
          <p:cNvSpPr/>
          <p:nvPr/>
        </p:nvSpPr>
        <p:spPr>
          <a:xfrm>
            <a:off x="117566" y="292275"/>
            <a:ext cx="2834640" cy="2699119"/>
          </a:xfrm>
          <a:prstGeom prst="sun">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IE" dirty="0" smtClean="0"/>
              <a:t>Wake </a:t>
            </a:r>
            <a:r>
              <a:rPr lang="en-IE" dirty="0"/>
              <a:t>U</a:t>
            </a:r>
            <a:r>
              <a:rPr lang="en-IE" dirty="0" smtClean="0"/>
              <a:t>p Call</a:t>
            </a:r>
            <a:endParaRPr lang="en-IE" dirty="0"/>
          </a:p>
        </p:txBody>
      </p:sp>
      <p:sp>
        <p:nvSpPr>
          <p:cNvPr id="6" name="Cloud Callout 5"/>
          <p:cNvSpPr/>
          <p:nvPr/>
        </p:nvSpPr>
        <p:spPr>
          <a:xfrm>
            <a:off x="8961120" y="4467497"/>
            <a:ext cx="2939143" cy="1776548"/>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E" dirty="0" smtClean="0"/>
              <a:t>Dialogue</a:t>
            </a:r>
            <a:endParaRPr lang="en-IE" dirty="0"/>
          </a:p>
        </p:txBody>
      </p:sp>
    </p:spTree>
    <p:extLst>
      <p:ext uri="{BB962C8B-B14F-4D97-AF65-F5344CB8AC3E}">
        <p14:creationId xmlns:p14="http://schemas.microsoft.com/office/powerpoint/2010/main" val="2255307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message of </a:t>
            </a:r>
            <a:r>
              <a:rPr lang="en-IE" dirty="0" err="1" smtClean="0"/>
              <a:t>Laudato</a:t>
            </a:r>
            <a:r>
              <a:rPr lang="en-IE" dirty="0" smtClean="0"/>
              <a:t> Si’</a:t>
            </a:r>
            <a:endParaRPr lang="en-IE" dirty="0"/>
          </a:p>
        </p:txBody>
      </p:sp>
      <p:sp>
        <p:nvSpPr>
          <p:cNvPr id="3" name="Content Placeholder 2"/>
          <p:cNvSpPr>
            <a:spLocks noGrp="1"/>
          </p:cNvSpPr>
          <p:nvPr>
            <p:ph sz="quarter" idx="13"/>
          </p:nvPr>
        </p:nvSpPr>
        <p:spPr/>
        <p:txBody>
          <a:bodyPr/>
          <a:lstStyle/>
          <a:p>
            <a:r>
              <a:rPr lang="en-IE" dirty="0" smtClean="0"/>
              <a:t>Read the questions before watching the video!</a:t>
            </a:r>
          </a:p>
          <a:p>
            <a:endParaRPr lang="en-IE" dirty="0"/>
          </a:p>
        </p:txBody>
      </p:sp>
      <p:sp>
        <p:nvSpPr>
          <p:cNvPr id="4" name="Action Button: Movie 3">
            <a:hlinkClick r:id="rId2" highlightClick="1"/>
          </p:cNvPr>
          <p:cNvSpPr/>
          <p:nvPr/>
        </p:nvSpPr>
        <p:spPr>
          <a:xfrm>
            <a:off x="4206241" y="3301905"/>
            <a:ext cx="3592285" cy="155448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2254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Discussion</a:t>
            </a:r>
            <a:endParaRPr lang="en-IE" dirty="0"/>
          </a:p>
        </p:txBody>
      </p:sp>
      <p:sp>
        <p:nvSpPr>
          <p:cNvPr id="3" name="Content Placeholder 2"/>
          <p:cNvSpPr>
            <a:spLocks noGrp="1"/>
          </p:cNvSpPr>
          <p:nvPr>
            <p:ph sz="quarter" idx="13"/>
          </p:nvPr>
        </p:nvSpPr>
        <p:spPr>
          <a:xfrm>
            <a:off x="261257" y="2367092"/>
            <a:ext cx="11743509" cy="4216588"/>
          </a:xfrm>
        </p:spPr>
        <p:txBody>
          <a:bodyPr/>
          <a:lstStyle/>
          <a:p>
            <a:r>
              <a:rPr lang="en-IE" dirty="0" smtClean="0"/>
              <a:t>Reflect on the ways in which our common home has been ‘hurt &amp; mistreated’.</a:t>
            </a:r>
          </a:p>
          <a:p>
            <a:endParaRPr lang="en-IE" dirty="0"/>
          </a:p>
          <a:p>
            <a:r>
              <a:rPr lang="en-IE" dirty="0" smtClean="0"/>
              <a:t>List some of the ‘simple everyday eco-actions’ that show care for our common home.</a:t>
            </a:r>
          </a:p>
          <a:p>
            <a:endParaRPr lang="en-IE" dirty="0"/>
          </a:p>
          <a:p>
            <a:r>
              <a:rPr lang="en-IE" dirty="0" smtClean="0"/>
              <a:t>What ‘simple everyday eco-actions’ has your school taken to show care for our common home?</a:t>
            </a:r>
          </a:p>
          <a:p>
            <a:endParaRPr lang="en-IE" dirty="0"/>
          </a:p>
          <a:p>
            <a:r>
              <a:rPr lang="en-IE" dirty="0" smtClean="0"/>
              <a:t>Can you suggest further ‘Simple Everyday Eco-Actions’ that are not mentioned in the video?</a:t>
            </a:r>
            <a:endParaRPr lang="en-IE" dirty="0"/>
          </a:p>
        </p:txBody>
      </p:sp>
    </p:spTree>
    <p:extLst>
      <p:ext uri="{BB962C8B-B14F-4D97-AF65-F5344CB8AC3E}">
        <p14:creationId xmlns:p14="http://schemas.microsoft.com/office/powerpoint/2010/main" val="27240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 witness to Christ in the world</a:t>
            </a:r>
            <a:endParaRPr lang="en-IE" dirty="0"/>
          </a:p>
        </p:txBody>
      </p:sp>
      <p:sp>
        <p:nvSpPr>
          <p:cNvPr id="3" name="Content Placeholder 2"/>
          <p:cNvSpPr>
            <a:spLocks noGrp="1"/>
          </p:cNvSpPr>
          <p:nvPr>
            <p:ph sz="quarter" idx="13"/>
          </p:nvPr>
        </p:nvSpPr>
        <p:spPr>
          <a:xfrm>
            <a:off x="913774" y="2367092"/>
            <a:ext cx="10363825" cy="4242714"/>
          </a:xfrm>
        </p:spPr>
        <p:txBody>
          <a:bodyPr/>
          <a:lstStyle/>
          <a:p>
            <a:r>
              <a:rPr lang="en-IE" dirty="0" smtClean="0"/>
              <a:t>We are all called to act</a:t>
            </a:r>
          </a:p>
          <a:p>
            <a:endParaRPr lang="en-IE" dirty="0"/>
          </a:p>
          <a:p>
            <a:r>
              <a:rPr lang="en-IE" dirty="0" smtClean="0"/>
              <a:t>Humanitarians &amp; Artists responded to </a:t>
            </a:r>
            <a:r>
              <a:rPr lang="en-IE" i="1" dirty="0" err="1" smtClean="0"/>
              <a:t>Laudato</a:t>
            </a:r>
            <a:r>
              <a:rPr lang="en-IE" i="1" dirty="0" smtClean="0"/>
              <a:t> </a:t>
            </a:r>
            <a:r>
              <a:rPr lang="en-IE" i="1" dirty="0" err="1" smtClean="0"/>
              <a:t>si</a:t>
            </a:r>
            <a:r>
              <a:rPr lang="en-IE" i="1" dirty="0" smtClean="0"/>
              <a:t>’</a:t>
            </a:r>
            <a:r>
              <a:rPr lang="en-IE" dirty="0" smtClean="0"/>
              <a:t> – artistic display on the wall of St Peter’s Basilica in Rome</a:t>
            </a:r>
          </a:p>
          <a:p>
            <a:endParaRPr lang="en-IE" dirty="0"/>
          </a:p>
          <a:p>
            <a:r>
              <a:rPr lang="en-IE" dirty="0" smtClean="0"/>
              <a:t>Images – urgent threats facing our common home</a:t>
            </a:r>
          </a:p>
          <a:p>
            <a:endParaRPr lang="en-IE" dirty="0"/>
          </a:p>
          <a:p>
            <a:r>
              <a:rPr lang="en-IE" dirty="0" smtClean="0"/>
              <a:t>Here are some of the highlights…</a:t>
            </a:r>
            <a:endParaRPr lang="en-IE" dirty="0"/>
          </a:p>
        </p:txBody>
      </p:sp>
    </p:spTree>
    <p:extLst>
      <p:ext uri="{BB962C8B-B14F-4D97-AF65-F5344CB8AC3E}">
        <p14:creationId xmlns:p14="http://schemas.microsoft.com/office/powerpoint/2010/main" val="1751683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Artistic Display</a:t>
            </a:r>
            <a:endParaRPr lang="en-IE" dirty="0"/>
          </a:p>
        </p:txBody>
      </p:sp>
      <p:sp>
        <p:nvSpPr>
          <p:cNvPr id="3" name="Content Placeholder 2"/>
          <p:cNvSpPr>
            <a:spLocks noGrp="1"/>
          </p:cNvSpPr>
          <p:nvPr>
            <p:ph sz="quarter" idx="13"/>
          </p:nvPr>
        </p:nvSpPr>
        <p:spPr/>
        <p:txBody>
          <a:bodyPr/>
          <a:lstStyle/>
          <a:p>
            <a:endParaRPr lang="en-IE" dirty="0"/>
          </a:p>
        </p:txBody>
      </p:sp>
      <p:sp>
        <p:nvSpPr>
          <p:cNvPr id="4" name="Action Button: Movie 3">
            <a:hlinkClick r:id="rId2" highlightClick="1"/>
          </p:cNvPr>
          <p:cNvSpPr/>
          <p:nvPr/>
        </p:nvSpPr>
        <p:spPr>
          <a:xfrm>
            <a:off x="4624252" y="3265714"/>
            <a:ext cx="2808514" cy="177655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33880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Discussion</a:t>
            </a:r>
            <a:endParaRPr lang="en-IE" dirty="0"/>
          </a:p>
        </p:txBody>
      </p:sp>
      <p:sp>
        <p:nvSpPr>
          <p:cNvPr id="3" name="Content Placeholder 2"/>
          <p:cNvSpPr>
            <a:spLocks noGrp="1"/>
          </p:cNvSpPr>
          <p:nvPr>
            <p:ph sz="quarter" idx="13"/>
          </p:nvPr>
        </p:nvSpPr>
        <p:spPr/>
        <p:txBody>
          <a:bodyPr/>
          <a:lstStyle/>
          <a:p>
            <a:endParaRPr lang="en-IE" dirty="0" smtClean="0"/>
          </a:p>
          <a:p>
            <a:endParaRPr lang="en-IE" dirty="0"/>
          </a:p>
          <a:p>
            <a:r>
              <a:rPr lang="en-IE" dirty="0" smtClean="0"/>
              <a:t>The </a:t>
            </a:r>
            <a:r>
              <a:rPr lang="en-IE" dirty="0" err="1" smtClean="0"/>
              <a:t>hastag</a:t>
            </a:r>
            <a:r>
              <a:rPr lang="en-IE" dirty="0" smtClean="0"/>
              <a:t> at the end of the video changes seven times.  ‘Our Common’ stays the same but the next word changes.  Explain the significance of these seven changes.</a:t>
            </a:r>
            <a:endParaRPr lang="en-IE" dirty="0"/>
          </a:p>
        </p:txBody>
      </p:sp>
    </p:spTree>
    <p:extLst>
      <p:ext uri="{BB962C8B-B14F-4D97-AF65-F5344CB8AC3E}">
        <p14:creationId xmlns:p14="http://schemas.microsoft.com/office/powerpoint/2010/main" val="275586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3"/>
          </p:nvPr>
        </p:nvSpPr>
        <p:spPr/>
        <p:txBody>
          <a:bodyPr/>
          <a:lstStyle/>
          <a:p>
            <a:r>
              <a:rPr lang="en-IE" dirty="0" smtClean="0"/>
              <a:t>Create your own artistic display, either through art work, or by creating a collage that you think represents the urgent threats to our common home.</a:t>
            </a:r>
            <a:endParaRPr lang="en-IE" dirty="0"/>
          </a:p>
        </p:txBody>
      </p:sp>
      <p:sp>
        <p:nvSpPr>
          <p:cNvPr id="4" name="Up Ribbon 3"/>
          <p:cNvSpPr/>
          <p:nvPr/>
        </p:nvSpPr>
        <p:spPr>
          <a:xfrm>
            <a:off x="4036423" y="888274"/>
            <a:ext cx="4271554" cy="1018903"/>
          </a:xfrm>
          <a:prstGeom prst="ribbon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E" sz="2800" dirty="0" smtClean="0"/>
              <a:t>Activity</a:t>
            </a:r>
            <a:endParaRPr lang="en-IE" sz="2800" dirty="0"/>
          </a:p>
        </p:txBody>
      </p:sp>
      <p:graphicFrame>
        <p:nvGraphicFramePr>
          <p:cNvPr id="5" name="Diagram 4"/>
          <p:cNvGraphicFramePr/>
          <p:nvPr>
            <p:extLst>
              <p:ext uri="{D42A27DB-BD31-4B8C-83A1-F6EECF244321}">
                <p14:modId xmlns:p14="http://schemas.microsoft.com/office/powerpoint/2010/main" val="3986794804"/>
              </p:ext>
            </p:extLst>
          </p:nvPr>
        </p:nvGraphicFramePr>
        <p:xfrm>
          <a:off x="1606731" y="3148150"/>
          <a:ext cx="9117875" cy="3709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4390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80</TotalTime>
  <Words>914</Words>
  <Application>Microsoft Office PowerPoint</Application>
  <PresentationFormat>Widescreen</PresentationFormat>
  <Paragraphs>107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Edwardian Script ITC</vt:lpstr>
      <vt:lpstr>Tw Cen MT</vt:lpstr>
      <vt:lpstr>Droplet</vt:lpstr>
      <vt:lpstr>Caring for our common Home</vt:lpstr>
      <vt:lpstr>Keywords</vt:lpstr>
      <vt:lpstr>Laudato Si’</vt:lpstr>
      <vt:lpstr>The message of Laudato Si’</vt:lpstr>
      <vt:lpstr>Discussion</vt:lpstr>
      <vt:lpstr>A witness to Christ in the world</vt:lpstr>
      <vt:lpstr>Artistic Display</vt:lpstr>
      <vt:lpstr>Discussion</vt:lpstr>
      <vt:lpstr>PowerPoint Presentation</vt:lpstr>
      <vt:lpstr>Christian Mindfulness</vt:lpstr>
      <vt:lpstr>PowerPoint Presentation</vt:lpstr>
      <vt:lpstr>PowerPoint Presentation</vt:lpstr>
      <vt:lpstr>PowerPoint Presentation</vt:lpstr>
      <vt:lpstr>Christian Mindfulness</vt:lpstr>
      <vt:lpstr>Irish Saints</vt:lpstr>
      <vt:lpstr>PowerPoint Presentation</vt:lpstr>
      <vt:lpstr>How do you see the world?</vt:lpstr>
      <vt:lpstr>PowerPoint Presentation</vt:lpstr>
      <vt:lpstr>PowerPoint Presentation</vt:lpstr>
      <vt:lpstr>PowerPoint Presentation</vt:lpstr>
      <vt:lpstr>Patrick Kavanagh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for our common Home</dc:title>
  <dc:creator>Karen O'Donovan</dc:creator>
  <cp:lastModifiedBy>Karen O'Donovan</cp:lastModifiedBy>
  <cp:revision>12</cp:revision>
  <dcterms:created xsi:type="dcterms:W3CDTF">2017-01-20T16:00:34Z</dcterms:created>
  <dcterms:modified xsi:type="dcterms:W3CDTF">2017-01-21T16:58:22Z</dcterms:modified>
</cp:coreProperties>
</file>