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3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7733D-B9F3-4858-884A-70EC62022E9E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29A24-6858-4F9A-83C3-FD82528ECC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038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ixel2013-2364555/?utm_source=link-attribution&amp;utm_medium=referral&amp;utm_campaign=image&amp;utm_content=361250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tea-lights-candles-candlelight-3612508/" TargetMode="External"/><Relationship Id="rId4" Type="http://schemas.openxmlformats.org/officeDocument/2006/relationships/hyperlink" Target="https://pixabay.com/?utm_source=link-attribution&amp;utm_medium=referral&amp;utm_campaign=image&amp;utm_content=3612508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jplenio-7645255/?utm_source=link-attribution&amp;utm_medium=referral&amp;utm_campaign=image&amp;utm_content=409226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away-forest-road-autumn-love-hope-4092262/" TargetMode="External"/><Relationship Id="rId4" Type="http://schemas.openxmlformats.org/officeDocument/2006/relationships/hyperlink" Target="https://pixabay.com/?utm_source=link-attribution&amp;utm_medium=referral&amp;utm_campaign=image&amp;utm_content=4092262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eralt-9301/?utm_source=link-attribution&amp;utm_medium=referral&amp;utm_campaign=image&amp;utm_content=158816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umbrella-yellow-black-white-1588167/" TargetMode="External"/><Relationship Id="rId4" Type="http://schemas.openxmlformats.org/officeDocument/2006/relationships/hyperlink" Target="https://pixabay.com/?utm_source=link-attribution&amp;utm_medium=referral&amp;utm_campaign=image&amp;utm_content=1588167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eralt-9301/?utm_source=link-attribution&amp;utm_medium=referral&amp;utm_campaign=image&amp;utm_content=288746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all-saints-christian-holy-faith-2887463/" TargetMode="External"/><Relationship Id="rId4" Type="http://schemas.openxmlformats.org/officeDocument/2006/relationships/hyperlink" Target="https://pixabay.com/?utm_source=link-attribution&amp;utm_medium=referral&amp;utm_campaign=image&amp;utm_content=2887463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ama66-1032521/?utm_source=link-attribution&amp;utm_medium=referral&amp;utm_campaign=image&amp;utm_content=345793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cathedral-church-dom-religion-3457933/" TargetMode="External"/><Relationship Id="rId4" Type="http://schemas.openxmlformats.org/officeDocument/2006/relationships/hyperlink" Target="https://pixabay.com/?utm_source=link-attribution&amp;utm_medium=referral&amp;utm_campaign=image&amp;utm_content=3457933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1239652-1239652/?utm_source=link-attribution&amp;utm_medium=referral&amp;utm_campaign=image&amp;utm_content=103750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spiral-universe-space-creation-1037508/" TargetMode="External"/><Relationship Id="rId4" Type="http://schemas.openxmlformats.org/officeDocument/2006/relationships/hyperlink" Target="https://pixabay.com/?utm_source=link-attribution&amp;utm_medium=referral&amp;utm_campaign=image&amp;utm_content=1037508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congerdesign-509903/?utm_source=link-attribution&amp;utm_medium=referral&amp;utm_campaign=image&amp;utm_content=269029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bible-iphone-mobile-phone-read-2690295/" TargetMode="External"/><Relationship Id="rId4" Type="http://schemas.openxmlformats.org/officeDocument/2006/relationships/hyperlink" Target="https://pixabay.com/?utm_source=link-attribution&amp;utm_medium=referral&amp;utm_campaign=image&amp;utm_content=269029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Cliceáil anseo le nótaí a chur leis</a:t>
            </a:r>
            <a:endParaRPr lang="ga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568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Íomhá le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S. Hermann &amp; F. Richter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ó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en-IE" dirty="0">
                <a:hlinkClick r:id="rId5"/>
              </a:rPr>
              <a:t>https://pixabay.com/photos/tea-lights-candles-candlelight-3612508/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800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Íomhá le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My pictures are CC0. When doing 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composings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ó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https://pixabay.com/photos/away-forest-road-autumn-love-hope-4092262/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292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Íomhá le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Gerd Altmann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ó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https://pixabay.com/photos/umbrella-yellow-black-white-1588167/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45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Íomhá le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Gerd Altmann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ó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https://pixabay.com/illustrations/all-saints-christian-holy-faith-2887463/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238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Íomhá le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Peter H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ó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https://pixabay.com/photos/cathedral-church-dom-religion-3457933/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846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Íomhá le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1239652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ó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https://pixabay.com/illustrations/spiral-universe-space-creation-1037508/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9897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Íomhá le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congerdesign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ó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https://pixabay.com/photos/bible-iphone-mobile-phone-read-2690295/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647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5E82BF-5D66-487E-A9D5-0691A65413CC}" type="datetimeFigureOut">
              <a:rPr lang="en-IE" smtClean="0"/>
              <a:t>02/01/2021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6254" y="1443841"/>
            <a:ext cx="7211492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Scoileanna Caitliceacha:</a:t>
            </a:r>
          </a:p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Pobail an Chreidimh agus an Teacht Aniar</a:t>
            </a:r>
            <a:b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Creideamh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269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endan\Downloads\tea-lights-3612508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23115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689" y="530120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accent1"/>
                </a:solidFill>
              </a:rPr>
              <a:t>Tugaimid aghaidh ar na dúshláin a chuirtear romhainn, trí chomhoibriú lena chéile mar phobail an chreidimh</a:t>
            </a:r>
            <a:br>
              <a:rPr lang="en-IE" sz="2000" b="1" dirty="0">
                <a:solidFill>
                  <a:schemeClr val="accent1"/>
                </a:solidFill>
              </a:rPr>
            </a:br>
            <a:r>
              <a:rPr lang="en-IE" sz="2000" b="1" dirty="0">
                <a:solidFill>
                  <a:schemeClr val="accent1"/>
                </a:solidFill>
              </a:rPr>
              <a:t>− nasctar na lasair indibhidiúla lena chéile mar aon solas ollmhór amháin a lasann an bealach romhainn. </a:t>
            </a:r>
          </a:p>
        </p:txBody>
      </p:sp>
    </p:spTree>
    <p:extLst>
      <p:ext uri="{BB962C8B-B14F-4D97-AF65-F5344CB8AC3E}">
        <p14:creationId xmlns:p14="http://schemas.microsoft.com/office/powerpoint/2010/main" val="217153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endan\Downloads\away-4092262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1547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accent1"/>
                </a:solidFill>
              </a:rPr>
              <a:t>Beidh solas Chríost mar lóchrann lenár dtreorú ar chosán spéisiúil casta an tsaoil. </a:t>
            </a:r>
          </a:p>
        </p:txBody>
      </p:sp>
    </p:spTree>
    <p:extLst>
      <p:ext uri="{BB962C8B-B14F-4D97-AF65-F5344CB8AC3E}">
        <p14:creationId xmlns:p14="http://schemas.microsoft.com/office/powerpoint/2010/main" val="14991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endan\Downloads\umbrella-1588167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31467"/>
            <a:ext cx="6734141" cy="4487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accent1"/>
                </a:solidFill>
              </a:rPr>
              <a:t>Iarrtar orainn mar phobail an chreidimh, tearmann a sholáthar dá chéile, ach go háirithe in am dúshlánach an ghátair. </a:t>
            </a:r>
          </a:p>
        </p:txBody>
      </p:sp>
    </p:spTree>
    <p:extLst>
      <p:ext uri="{BB962C8B-B14F-4D97-AF65-F5344CB8AC3E}">
        <p14:creationId xmlns:p14="http://schemas.microsoft.com/office/powerpoint/2010/main" val="260773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rendan\Downloads\all-saints-2887463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8590"/>
            <a:ext cx="7416824" cy="4942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accent1"/>
                </a:solidFill>
              </a:rPr>
              <a:t>Áirítear na beo agus an mhuintir a d’imigh romhainn i measc phobail an chreidimh. Is féidir cabhair a lorg ón dream atá ar neamh, nuair a bhímid ar an anás. </a:t>
            </a:r>
          </a:p>
        </p:txBody>
      </p:sp>
    </p:spTree>
    <p:extLst>
      <p:ext uri="{BB962C8B-B14F-4D97-AF65-F5344CB8AC3E}">
        <p14:creationId xmlns:p14="http://schemas.microsoft.com/office/powerpoint/2010/main" val="68758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endan\Downloads\cathedral-3457933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800" cy="4798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655151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accent1"/>
                </a:solidFill>
              </a:rPr>
              <a:t>Fiú nuair a bhíonn an séipéal folamh nó druidte, creidimid go bhfuil Íosa beo istigh ann − ansin agus i gcroí na muintire dílse. </a:t>
            </a:r>
          </a:p>
        </p:txBody>
      </p:sp>
    </p:spTree>
    <p:extLst>
      <p:ext uri="{BB962C8B-B14F-4D97-AF65-F5344CB8AC3E}">
        <p14:creationId xmlns:p14="http://schemas.microsoft.com/office/powerpoint/2010/main" val="402596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rendan\Downloads\spiral-1037508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639382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47856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accent1"/>
                </a:solidFill>
              </a:rPr>
              <a:t>Meallann áilleacht agus ord na ndúl chun Dé muid mar phobal an chreidimh, agus cuirtear ina luí orainn an fhreagracht atá orainn aire cheart a thabhairt don domhan coiteann. </a:t>
            </a:r>
          </a:p>
        </p:txBody>
      </p:sp>
    </p:spTree>
    <p:extLst>
      <p:ext uri="{BB962C8B-B14F-4D97-AF65-F5344CB8AC3E}">
        <p14:creationId xmlns:p14="http://schemas.microsoft.com/office/powerpoint/2010/main" val="226636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endan\Downloads\bible-2690295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684053"/>
            <a:ext cx="6336704" cy="4222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47856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accent1"/>
                </a:solidFill>
              </a:rPr>
              <a:t>Má bhíonn deacrachtaí againn, bíonn sólás agus treoir le fáil sa Bhíobla. Is féidir linn teagmháil a dhéanamh le pobal an chreideamh trí na bealaí leictreonacha chomh maith.</a:t>
            </a:r>
          </a:p>
        </p:txBody>
      </p:sp>
    </p:spTree>
    <p:extLst>
      <p:ext uri="{BB962C8B-B14F-4D97-AF65-F5344CB8AC3E}">
        <p14:creationId xmlns:p14="http://schemas.microsoft.com/office/powerpoint/2010/main" val="7768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628800"/>
            <a:ext cx="41764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b="1" dirty="0">
                <a:solidFill>
                  <a:schemeClr val="accent1"/>
                </a:solidFill>
              </a:rPr>
              <a:t>‘</a:t>
            </a:r>
            <a:r>
              <a:rPr lang="ga-IE" sz="2800" b="1" dirty="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é rud é creideamh ná urra go bhfaighimid na nithe a bhfuilimid ag súil leo agus cruthú gur ann do na nithe nach bhfeicimid.</a:t>
            </a:r>
            <a:r>
              <a:rPr lang="en-IE" sz="2800" b="1" dirty="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ga-IE" sz="2800" b="1" dirty="0">
              <a:solidFill>
                <a:schemeClr val="accent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IE" sz="2800" b="1" dirty="0">
                <a:solidFill>
                  <a:schemeClr val="accent1"/>
                </a:solidFill>
              </a:rPr>
            </a:br>
            <a:br>
              <a:rPr lang="en-IE" sz="2800" b="1" dirty="0">
                <a:solidFill>
                  <a:schemeClr val="accent1"/>
                </a:solidFill>
              </a:rPr>
            </a:br>
            <a:r>
              <a:rPr lang="en-IE" sz="2800" b="1" dirty="0">
                <a:solidFill>
                  <a:schemeClr val="accent1"/>
                </a:solidFill>
              </a:rPr>
              <a:t>(Eabhraigh 11:1)</a:t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54717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380</Words>
  <Application>Microsoft Office PowerPoint</Application>
  <PresentationFormat>On-screen Show (4:3)</PresentationFormat>
  <Paragraphs>27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</dc:creator>
  <cp:lastModifiedBy>Cathal Ó Catháin</cp:lastModifiedBy>
  <cp:revision>33</cp:revision>
  <dcterms:created xsi:type="dcterms:W3CDTF">2020-08-15T19:30:09Z</dcterms:created>
  <dcterms:modified xsi:type="dcterms:W3CDTF">2021-01-02T10:35:21Z</dcterms:modified>
</cp:coreProperties>
</file>